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9" r:id="rId4"/>
    <p:sldId id="258" r:id="rId5"/>
    <p:sldId id="260" r:id="rId6"/>
    <p:sldId id="262" r:id="rId7"/>
    <p:sldId id="261"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9CAB64-1492-421A-9131-89B09883459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967D55E-E633-4E18-B844-F457828D1849}">
      <dgm:prSet/>
      <dgm:spPr/>
      <dgm:t>
        <a:bodyPr/>
        <a:lstStyle/>
        <a:p>
          <a:r>
            <a:rPr lang="en-IN" b="1" i="0"/>
            <a:t>Data Collection</a:t>
          </a:r>
          <a:endParaRPr lang="en-US"/>
        </a:p>
      </dgm:t>
    </dgm:pt>
    <dgm:pt modelId="{1049D2C6-9CD7-4BEF-88AC-C01330D5B248}" type="parTrans" cxnId="{DF4BBB04-9120-4B96-8ED4-2D510BB64EA7}">
      <dgm:prSet/>
      <dgm:spPr/>
      <dgm:t>
        <a:bodyPr/>
        <a:lstStyle/>
        <a:p>
          <a:endParaRPr lang="en-US"/>
        </a:p>
      </dgm:t>
    </dgm:pt>
    <dgm:pt modelId="{2CCC90F1-0098-4E16-BB6C-5AFE156170F7}" type="sibTrans" cxnId="{DF4BBB04-9120-4B96-8ED4-2D510BB64EA7}">
      <dgm:prSet/>
      <dgm:spPr/>
      <dgm:t>
        <a:bodyPr/>
        <a:lstStyle/>
        <a:p>
          <a:endParaRPr lang="en-US"/>
        </a:p>
      </dgm:t>
    </dgm:pt>
    <dgm:pt modelId="{652EFAA1-F329-4A5F-93F8-A03A297AEF62}">
      <dgm:prSet/>
      <dgm:spPr/>
      <dgm:t>
        <a:bodyPr/>
        <a:lstStyle/>
        <a:p>
          <a:r>
            <a:rPr lang="en-IN" b="1" i="0"/>
            <a:t>Data Preprocessing</a:t>
          </a:r>
          <a:endParaRPr lang="en-US"/>
        </a:p>
      </dgm:t>
    </dgm:pt>
    <dgm:pt modelId="{0FEC75D8-8B54-4B19-8DF9-B69ED15B473B}" type="parTrans" cxnId="{878D6CB7-9DBD-49E6-B2E5-F362DB5F7C31}">
      <dgm:prSet/>
      <dgm:spPr/>
      <dgm:t>
        <a:bodyPr/>
        <a:lstStyle/>
        <a:p>
          <a:endParaRPr lang="en-US"/>
        </a:p>
      </dgm:t>
    </dgm:pt>
    <dgm:pt modelId="{57A80795-0ECC-4B7F-9FD6-F32CB89C048B}" type="sibTrans" cxnId="{878D6CB7-9DBD-49E6-B2E5-F362DB5F7C31}">
      <dgm:prSet/>
      <dgm:spPr/>
      <dgm:t>
        <a:bodyPr/>
        <a:lstStyle/>
        <a:p>
          <a:endParaRPr lang="en-US"/>
        </a:p>
      </dgm:t>
    </dgm:pt>
    <dgm:pt modelId="{56FCE27D-48E9-4F07-86D7-E441F1AF63D1}">
      <dgm:prSet/>
      <dgm:spPr/>
      <dgm:t>
        <a:bodyPr/>
        <a:lstStyle/>
        <a:p>
          <a:r>
            <a:rPr lang="en-IN" b="1" i="0"/>
            <a:t>Model Selection</a:t>
          </a:r>
          <a:endParaRPr lang="en-US"/>
        </a:p>
      </dgm:t>
    </dgm:pt>
    <dgm:pt modelId="{06F2B824-3FA2-48E9-8EC8-B86156811ED7}" type="parTrans" cxnId="{2B7448AF-FE79-4460-83B9-C7C9D6D0C099}">
      <dgm:prSet/>
      <dgm:spPr/>
      <dgm:t>
        <a:bodyPr/>
        <a:lstStyle/>
        <a:p>
          <a:endParaRPr lang="en-US"/>
        </a:p>
      </dgm:t>
    </dgm:pt>
    <dgm:pt modelId="{76655384-F1E6-4C9E-8D6E-BBE1CA714D36}" type="sibTrans" cxnId="{2B7448AF-FE79-4460-83B9-C7C9D6D0C099}">
      <dgm:prSet/>
      <dgm:spPr/>
      <dgm:t>
        <a:bodyPr/>
        <a:lstStyle/>
        <a:p>
          <a:endParaRPr lang="en-US"/>
        </a:p>
      </dgm:t>
    </dgm:pt>
    <dgm:pt modelId="{EA8C2FB8-9078-4152-B7C1-9243BE40D26B}">
      <dgm:prSet/>
      <dgm:spPr/>
      <dgm:t>
        <a:bodyPr/>
        <a:lstStyle/>
        <a:p>
          <a:r>
            <a:rPr lang="en-IN" b="1" i="0"/>
            <a:t>Model Training</a:t>
          </a:r>
          <a:endParaRPr lang="en-US"/>
        </a:p>
      </dgm:t>
    </dgm:pt>
    <dgm:pt modelId="{C4B6B013-ABF8-462E-9D8D-218412B6E8F8}" type="parTrans" cxnId="{E6DACE33-A3DD-4463-9C2B-1044A39A2E1E}">
      <dgm:prSet/>
      <dgm:spPr/>
      <dgm:t>
        <a:bodyPr/>
        <a:lstStyle/>
        <a:p>
          <a:endParaRPr lang="en-US"/>
        </a:p>
      </dgm:t>
    </dgm:pt>
    <dgm:pt modelId="{EDECE7AB-F58E-4087-9D7C-FF9A5FB4A4EB}" type="sibTrans" cxnId="{E6DACE33-A3DD-4463-9C2B-1044A39A2E1E}">
      <dgm:prSet/>
      <dgm:spPr/>
      <dgm:t>
        <a:bodyPr/>
        <a:lstStyle/>
        <a:p>
          <a:endParaRPr lang="en-US"/>
        </a:p>
      </dgm:t>
    </dgm:pt>
    <dgm:pt modelId="{475AB265-0DA0-46E7-90B5-6B7760A91060}">
      <dgm:prSet/>
      <dgm:spPr/>
      <dgm:t>
        <a:bodyPr/>
        <a:lstStyle/>
        <a:p>
          <a:r>
            <a:rPr lang="en-IN" b="1" i="0"/>
            <a:t>Model Evaluation</a:t>
          </a:r>
          <a:endParaRPr lang="en-US"/>
        </a:p>
      </dgm:t>
    </dgm:pt>
    <dgm:pt modelId="{2A34BB75-99C6-4B39-A791-F9705E4767C3}" type="parTrans" cxnId="{96B06909-1678-42F7-BC2C-B608A5E85E80}">
      <dgm:prSet/>
      <dgm:spPr/>
      <dgm:t>
        <a:bodyPr/>
        <a:lstStyle/>
        <a:p>
          <a:endParaRPr lang="en-US"/>
        </a:p>
      </dgm:t>
    </dgm:pt>
    <dgm:pt modelId="{06EBB6DB-2F48-43C9-9AE8-EFB015D55EC2}" type="sibTrans" cxnId="{96B06909-1678-42F7-BC2C-B608A5E85E80}">
      <dgm:prSet/>
      <dgm:spPr/>
      <dgm:t>
        <a:bodyPr/>
        <a:lstStyle/>
        <a:p>
          <a:endParaRPr lang="en-US"/>
        </a:p>
      </dgm:t>
    </dgm:pt>
    <dgm:pt modelId="{41E8BED3-53E0-48ED-A371-0C2609993F54}">
      <dgm:prSet/>
      <dgm:spPr/>
      <dgm:t>
        <a:bodyPr/>
        <a:lstStyle/>
        <a:p>
          <a:r>
            <a:rPr lang="en-IN" b="1" i="0"/>
            <a:t>Real-time Detection</a:t>
          </a:r>
          <a:endParaRPr lang="en-US"/>
        </a:p>
      </dgm:t>
    </dgm:pt>
    <dgm:pt modelId="{9B55B946-8AB8-4B51-8D2D-FB47809725A2}" type="parTrans" cxnId="{0F23CACC-4746-47E2-93A6-7B40D6530C46}">
      <dgm:prSet/>
      <dgm:spPr/>
      <dgm:t>
        <a:bodyPr/>
        <a:lstStyle/>
        <a:p>
          <a:endParaRPr lang="en-US"/>
        </a:p>
      </dgm:t>
    </dgm:pt>
    <dgm:pt modelId="{637D29B0-C6CB-44E2-8563-846C7B4B82AD}" type="sibTrans" cxnId="{0F23CACC-4746-47E2-93A6-7B40D6530C46}">
      <dgm:prSet/>
      <dgm:spPr/>
      <dgm:t>
        <a:bodyPr/>
        <a:lstStyle/>
        <a:p>
          <a:endParaRPr lang="en-US"/>
        </a:p>
      </dgm:t>
    </dgm:pt>
    <dgm:pt modelId="{3F758A29-A0F8-4844-9323-8C663715D100}" type="pres">
      <dgm:prSet presAssocID="{6A9CAB64-1492-421A-9131-89B098834590}" presName="root" presStyleCnt="0">
        <dgm:presLayoutVars>
          <dgm:dir/>
          <dgm:resizeHandles val="exact"/>
        </dgm:presLayoutVars>
      </dgm:prSet>
      <dgm:spPr/>
    </dgm:pt>
    <dgm:pt modelId="{FC08BB60-841F-47A3-A7A0-1CB7277F5F74}" type="pres">
      <dgm:prSet presAssocID="{B967D55E-E633-4E18-B844-F457828D1849}" presName="compNode" presStyleCnt="0"/>
      <dgm:spPr/>
    </dgm:pt>
    <dgm:pt modelId="{C16A230C-AA57-42F2-B9D3-CDDA0E21D690}" type="pres">
      <dgm:prSet presAssocID="{B967D55E-E633-4E18-B844-F457828D1849}" presName="bgRect" presStyleLbl="bgShp" presStyleIdx="0" presStyleCnt="6"/>
      <dgm:spPr/>
    </dgm:pt>
    <dgm:pt modelId="{A699C2B6-F9FD-4489-9D7E-B424A914D362}" type="pres">
      <dgm:prSet presAssocID="{B967D55E-E633-4E18-B844-F457828D184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C7828F4-CCE2-43E2-B397-BE268F42E961}" type="pres">
      <dgm:prSet presAssocID="{B967D55E-E633-4E18-B844-F457828D1849}" presName="spaceRect" presStyleCnt="0"/>
      <dgm:spPr/>
    </dgm:pt>
    <dgm:pt modelId="{478F3BDC-C68F-4800-9DF3-50F61ED042EB}" type="pres">
      <dgm:prSet presAssocID="{B967D55E-E633-4E18-B844-F457828D1849}" presName="parTx" presStyleLbl="revTx" presStyleIdx="0" presStyleCnt="6">
        <dgm:presLayoutVars>
          <dgm:chMax val="0"/>
          <dgm:chPref val="0"/>
        </dgm:presLayoutVars>
      </dgm:prSet>
      <dgm:spPr/>
    </dgm:pt>
    <dgm:pt modelId="{965F7612-8518-48C9-A976-4B7C9B630BA5}" type="pres">
      <dgm:prSet presAssocID="{2CCC90F1-0098-4E16-BB6C-5AFE156170F7}" presName="sibTrans" presStyleCnt="0"/>
      <dgm:spPr/>
    </dgm:pt>
    <dgm:pt modelId="{0D6C8C2E-705D-4525-9552-E56DECE6629B}" type="pres">
      <dgm:prSet presAssocID="{652EFAA1-F329-4A5F-93F8-A03A297AEF62}" presName="compNode" presStyleCnt="0"/>
      <dgm:spPr/>
    </dgm:pt>
    <dgm:pt modelId="{55B8040D-C17F-4F10-BC51-141074667F56}" type="pres">
      <dgm:prSet presAssocID="{652EFAA1-F329-4A5F-93F8-A03A297AEF62}" presName="bgRect" presStyleLbl="bgShp" presStyleIdx="1" presStyleCnt="6"/>
      <dgm:spPr/>
    </dgm:pt>
    <dgm:pt modelId="{9D9568AA-A813-4072-8E0E-825F2FF0A4B3}" type="pres">
      <dgm:prSet presAssocID="{652EFAA1-F329-4A5F-93F8-A03A297AEF6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1E37287B-7768-4A76-AB0B-EC87E4084609}" type="pres">
      <dgm:prSet presAssocID="{652EFAA1-F329-4A5F-93F8-A03A297AEF62}" presName="spaceRect" presStyleCnt="0"/>
      <dgm:spPr/>
    </dgm:pt>
    <dgm:pt modelId="{5649C1CD-DFFD-4E63-BEEB-427288204284}" type="pres">
      <dgm:prSet presAssocID="{652EFAA1-F329-4A5F-93F8-A03A297AEF62}" presName="parTx" presStyleLbl="revTx" presStyleIdx="1" presStyleCnt="6">
        <dgm:presLayoutVars>
          <dgm:chMax val="0"/>
          <dgm:chPref val="0"/>
        </dgm:presLayoutVars>
      </dgm:prSet>
      <dgm:spPr/>
    </dgm:pt>
    <dgm:pt modelId="{8A956CE6-C0C3-4122-9CB2-928DCF3FF4A8}" type="pres">
      <dgm:prSet presAssocID="{57A80795-0ECC-4B7F-9FD6-F32CB89C048B}" presName="sibTrans" presStyleCnt="0"/>
      <dgm:spPr/>
    </dgm:pt>
    <dgm:pt modelId="{97617622-7B18-4B09-A473-F76F57FAF592}" type="pres">
      <dgm:prSet presAssocID="{56FCE27D-48E9-4F07-86D7-E441F1AF63D1}" presName="compNode" presStyleCnt="0"/>
      <dgm:spPr/>
    </dgm:pt>
    <dgm:pt modelId="{F76CE97F-C926-4B87-B433-7147BBF02132}" type="pres">
      <dgm:prSet presAssocID="{56FCE27D-48E9-4F07-86D7-E441F1AF63D1}" presName="bgRect" presStyleLbl="bgShp" presStyleIdx="2" presStyleCnt="6"/>
      <dgm:spPr/>
    </dgm:pt>
    <dgm:pt modelId="{3E58B143-93EF-47A6-A316-5A073CF21366}" type="pres">
      <dgm:prSet presAssocID="{56FCE27D-48E9-4F07-86D7-E441F1AF63D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3968D98-AF31-4284-88BA-3A772A6C1847}" type="pres">
      <dgm:prSet presAssocID="{56FCE27D-48E9-4F07-86D7-E441F1AF63D1}" presName="spaceRect" presStyleCnt="0"/>
      <dgm:spPr/>
    </dgm:pt>
    <dgm:pt modelId="{BAF13D88-5F83-4FC2-8618-7F9CEA1F3528}" type="pres">
      <dgm:prSet presAssocID="{56FCE27D-48E9-4F07-86D7-E441F1AF63D1}" presName="parTx" presStyleLbl="revTx" presStyleIdx="2" presStyleCnt="6">
        <dgm:presLayoutVars>
          <dgm:chMax val="0"/>
          <dgm:chPref val="0"/>
        </dgm:presLayoutVars>
      </dgm:prSet>
      <dgm:spPr/>
    </dgm:pt>
    <dgm:pt modelId="{F1C94F36-AA09-4AEF-B097-C3530703EFF1}" type="pres">
      <dgm:prSet presAssocID="{76655384-F1E6-4C9E-8D6E-BBE1CA714D36}" presName="sibTrans" presStyleCnt="0"/>
      <dgm:spPr/>
    </dgm:pt>
    <dgm:pt modelId="{3319F4CB-54AF-40EB-90A8-A26CE69E3EDF}" type="pres">
      <dgm:prSet presAssocID="{EA8C2FB8-9078-4152-B7C1-9243BE40D26B}" presName="compNode" presStyleCnt="0"/>
      <dgm:spPr/>
    </dgm:pt>
    <dgm:pt modelId="{DE4E17D6-D665-4DD1-A63C-E8C1BB110979}" type="pres">
      <dgm:prSet presAssocID="{EA8C2FB8-9078-4152-B7C1-9243BE40D26B}" presName="bgRect" presStyleLbl="bgShp" presStyleIdx="3" presStyleCnt="6"/>
      <dgm:spPr/>
    </dgm:pt>
    <dgm:pt modelId="{0EF33B76-6497-4D4B-9E38-8BF743031057}" type="pres">
      <dgm:prSet presAssocID="{EA8C2FB8-9078-4152-B7C1-9243BE40D2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407C245-611E-47C3-9F6B-FC4CF5439736}" type="pres">
      <dgm:prSet presAssocID="{EA8C2FB8-9078-4152-B7C1-9243BE40D26B}" presName="spaceRect" presStyleCnt="0"/>
      <dgm:spPr/>
    </dgm:pt>
    <dgm:pt modelId="{96396D21-D56F-4E03-9EBA-3EB360D40C38}" type="pres">
      <dgm:prSet presAssocID="{EA8C2FB8-9078-4152-B7C1-9243BE40D26B}" presName="parTx" presStyleLbl="revTx" presStyleIdx="3" presStyleCnt="6">
        <dgm:presLayoutVars>
          <dgm:chMax val="0"/>
          <dgm:chPref val="0"/>
        </dgm:presLayoutVars>
      </dgm:prSet>
      <dgm:spPr/>
    </dgm:pt>
    <dgm:pt modelId="{0AC0026A-3E61-4134-82AB-E45AA7BC74DD}" type="pres">
      <dgm:prSet presAssocID="{EDECE7AB-F58E-4087-9D7C-FF9A5FB4A4EB}" presName="sibTrans" presStyleCnt="0"/>
      <dgm:spPr/>
    </dgm:pt>
    <dgm:pt modelId="{D7C02B91-BCCF-4920-9DEB-7C385827641B}" type="pres">
      <dgm:prSet presAssocID="{475AB265-0DA0-46E7-90B5-6B7760A91060}" presName="compNode" presStyleCnt="0"/>
      <dgm:spPr/>
    </dgm:pt>
    <dgm:pt modelId="{840205A9-0D1A-4DE6-AE82-75340A0E2C3B}" type="pres">
      <dgm:prSet presAssocID="{475AB265-0DA0-46E7-90B5-6B7760A91060}" presName="bgRect" presStyleLbl="bgShp" presStyleIdx="4" presStyleCnt="6"/>
      <dgm:spPr/>
    </dgm:pt>
    <dgm:pt modelId="{44B56EF8-5CAD-483F-BAA8-841BBE34C43C}" type="pres">
      <dgm:prSet presAssocID="{475AB265-0DA0-46E7-90B5-6B7760A9106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F14A7FE7-970E-4797-8F76-9595CCF9A258}" type="pres">
      <dgm:prSet presAssocID="{475AB265-0DA0-46E7-90B5-6B7760A91060}" presName="spaceRect" presStyleCnt="0"/>
      <dgm:spPr/>
    </dgm:pt>
    <dgm:pt modelId="{074F27B0-6D17-4D81-9122-C280E8524122}" type="pres">
      <dgm:prSet presAssocID="{475AB265-0DA0-46E7-90B5-6B7760A91060}" presName="parTx" presStyleLbl="revTx" presStyleIdx="4" presStyleCnt="6">
        <dgm:presLayoutVars>
          <dgm:chMax val="0"/>
          <dgm:chPref val="0"/>
        </dgm:presLayoutVars>
      </dgm:prSet>
      <dgm:spPr/>
    </dgm:pt>
    <dgm:pt modelId="{091D3464-2D93-4D81-B07A-BA383CFA0E98}" type="pres">
      <dgm:prSet presAssocID="{06EBB6DB-2F48-43C9-9AE8-EFB015D55EC2}" presName="sibTrans" presStyleCnt="0"/>
      <dgm:spPr/>
    </dgm:pt>
    <dgm:pt modelId="{0AFB9B46-C843-4905-8CC3-0F51588882AF}" type="pres">
      <dgm:prSet presAssocID="{41E8BED3-53E0-48ED-A371-0C2609993F54}" presName="compNode" presStyleCnt="0"/>
      <dgm:spPr/>
    </dgm:pt>
    <dgm:pt modelId="{1C5CAEF3-F3E7-4C34-8738-72B871F3B48E}" type="pres">
      <dgm:prSet presAssocID="{41E8BED3-53E0-48ED-A371-0C2609993F54}" presName="bgRect" presStyleLbl="bgShp" presStyleIdx="5" presStyleCnt="6"/>
      <dgm:spPr/>
    </dgm:pt>
    <dgm:pt modelId="{58822ED1-D98C-42A1-9D4E-B551FD0590A3}" type="pres">
      <dgm:prSet presAssocID="{41E8BED3-53E0-48ED-A371-0C2609993F5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opwatch"/>
        </a:ext>
      </dgm:extLst>
    </dgm:pt>
    <dgm:pt modelId="{11AC655E-132F-4521-8602-71FDECC4C19A}" type="pres">
      <dgm:prSet presAssocID="{41E8BED3-53E0-48ED-A371-0C2609993F54}" presName="spaceRect" presStyleCnt="0"/>
      <dgm:spPr/>
    </dgm:pt>
    <dgm:pt modelId="{1354E75C-80BE-47B9-BE54-A85C7251EE8D}" type="pres">
      <dgm:prSet presAssocID="{41E8BED3-53E0-48ED-A371-0C2609993F54}" presName="parTx" presStyleLbl="revTx" presStyleIdx="5" presStyleCnt="6">
        <dgm:presLayoutVars>
          <dgm:chMax val="0"/>
          <dgm:chPref val="0"/>
        </dgm:presLayoutVars>
      </dgm:prSet>
      <dgm:spPr/>
    </dgm:pt>
  </dgm:ptLst>
  <dgm:cxnLst>
    <dgm:cxn modelId="{DF4BBB04-9120-4B96-8ED4-2D510BB64EA7}" srcId="{6A9CAB64-1492-421A-9131-89B098834590}" destId="{B967D55E-E633-4E18-B844-F457828D1849}" srcOrd="0" destOrd="0" parTransId="{1049D2C6-9CD7-4BEF-88AC-C01330D5B248}" sibTransId="{2CCC90F1-0098-4E16-BB6C-5AFE156170F7}"/>
    <dgm:cxn modelId="{96B06909-1678-42F7-BC2C-B608A5E85E80}" srcId="{6A9CAB64-1492-421A-9131-89B098834590}" destId="{475AB265-0DA0-46E7-90B5-6B7760A91060}" srcOrd="4" destOrd="0" parTransId="{2A34BB75-99C6-4B39-A791-F9705E4767C3}" sibTransId="{06EBB6DB-2F48-43C9-9AE8-EFB015D55EC2}"/>
    <dgm:cxn modelId="{579B592D-9496-4217-90E3-55D409D556D7}" type="presOf" srcId="{56FCE27D-48E9-4F07-86D7-E441F1AF63D1}" destId="{BAF13D88-5F83-4FC2-8618-7F9CEA1F3528}" srcOrd="0" destOrd="0" presId="urn:microsoft.com/office/officeart/2018/2/layout/IconVerticalSolidList"/>
    <dgm:cxn modelId="{E6DACE33-A3DD-4463-9C2B-1044A39A2E1E}" srcId="{6A9CAB64-1492-421A-9131-89B098834590}" destId="{EA8C2FB8-9078-4152-B7C1-9243BE40D26B}" srcOrd="3" destOrd="0" parTransId="{C4B6B013-ABF8-462E-9D8D-218412B6E8F8}" sibTransId="{EDECE7AB-F58E-4087-9D7C-FF9A5FB4A4EB}"/>
    <dgm:cxn modelId="{C085D933-7E58-4824-9780-C7AA95F5A494}" type="presOf" srcId="{652EFAA1-F329-4A5F-93F8-A03A297AEF62}" destId="{5649C1CD-DFFD-4E63-BEEB-427288204284}" srcOrd="0" destOrd="0" presId="urn:microsoft.com/office/officeart/2018/2/layout/IconVerticalSolidList"/>
    <dgm:cxn modelId="{A5B39249-1082-4DD1-8605-15892345D80F}" type="presOf" srcId="{EA8C2FB8-9078-4152-B7C1-9243BE40D26B}" destId="{96396D21-D56F-4E03-9EBA-3EB360D40C38}" srcOrd="0" destOrd="0" presId="urn:microsoft.com/office/officeart/2018/2/layout/IconVerticalSolidList"/>
    <dgm:cxn modelId="{5542E776-0C91-46B5-A2BD-7F08B7B19E28}" type="presOf" srcId="{475AB265-0DA0-46E7-90B5-6B7760A91060}" destId="{074F27B0-6D17-4D81-9122-C280E8524122}" srcOrd="0" destOrd="0" presId="urn:microsoft.com/office/officeart/2018/2/layout/IconVerticalSolidList"/>
    <dgm:cxn modelId="{1D6FD559-D70B-4C24-9C58-44B8FFB4A25F}" type="presOf" srcId="{B967D55E-E633-4E18-B844-F457828D1849}" destId="{478F3BDC-C68F-4800-9DF3-50F61ED042EB}" srcOrd="0" destOrd="0" presId="urn:microsoft.com/office/officeart/2018/2/layout/IconVerticalSolidList"/>
    <dgm:cxn modelId="{33E3F593-411C-4AFD-AE31-4AF8DB507531}" type="presOf" srcId="{6A9CAB64-1492-421A-9131-89B098834590}" destId="{3F758A29-A0F8-4844-9323-8C663715D100}" srcOrd="0" destOrd="0" presId="urn:microsoft.com/office/officeart/2018/2/layout/IconVerticalSolidList"/>
    <dgm:cxn modelId="{2B7448AF-FE79-4460-83B9-C7C9D6D0C099}" srcId="{6A9CAB64-1492-421A-9131-89B098834590}" destId="{56FCE27D-48E9-4F07-86D7-E441F1AF63D1}" srcOrd="2" destOrd="0" parTransId="{06F2B824-3FA2-48E9-8EC8-B86156811ED7}" sibTransId="{76655384-F1E6-4C9E-8D6E-BBE1CA714D36}"/>
    <dgm:cxn modelId="{878D6CB7-9DBD-49E6-B2E5-F362DB5F7C31}" srcId="{6A9CAB64-1492-421A-9131-89B098834590}" destId="{652EFAA1-F329-4A5F-93F8-A03A297AEF62}" srcOrd="1" destOrd="0" parTransId="{0FEC75D8-8B54-4B19-8DF9-B69ED15B473B}" sibTransId="{57A80795-0ECC-4B7F-9FD6-F32CB89C048B}"/>
    <dgm:cxn modelId="{0F23CACC-4746-47E2-93A6-7B40D6530C46}" srcId="{6A9CAB64-1492-421A-9131-89B098834590}" destId="{41E8BED3-53E0-48ED-A371-0C2609993F54}" srcOrd="5" destOrd="0" parTransId="{9B55B946-8AB8-4B51-8D2D-FB47809725A2}" sibTransId="{637D29B0-C6CB-44E2-8563-846C7B4B82AD}"/>
    <dgm:cxn modelId="{204544ED-5A80-4727-9B25-124ABB5875B0}" type="presOf" srcId="{41E8BED3-53E0-48ED-A371-0C2609993F54}" destId="{1354E75C-80BE-47B9-BE54-A85C7251EE8D}" srcOrd="0" destOrd="0" presId="urn:microsoft.com/office/officeart/2018/2/layout/IconVerticalSolidList"/>
    <dgm:cxn modelId="{528FECCE-D7DA-46E1-A0E9-6EE129B18627}" type="presParOf" srcId="{3F758A29-A0F8-4844-9323-8C663715D100}" destId="{FC08BB60-841F-47A3-A7A0-1CB7277F5F74}" srcOrd="0" destOrd="0" presId="urn:microsoft.com/office/officeart/2018/2/layout/IconVerticalSolidList"/>
    <dgm:cxn modelId="{184869CC-D331-46DF-BD0C-A83DBAC12460}" type="presParOf" srcId="{FC08BB60-841F-47A3-A7A0-1CB7277F5F74}" destId="{C16A230C-AA57-42F2-B9D3-CDDA0E21D690}" srcOrd="0" destOrd="0" presId="urn:microsoft.com/office/officeart/2018/2/layout/IconVerticalSolidList"/>
    <dgm:cxn modelId="{C4ACF5AC-FC15-4871-95DB-AB82DC71F552}" type="presParOf" srcId="{FC08BB60-841F-47A3-A7A0-1CB7277F5F74}" destId="{A699C2B6-F9FD-4489-9D7E-B424A914D362}" srcOrd="1" destOrd="0" presId="urn:microsoft.com/office/officeart/2018/2/layout/IconVerticalSolidList"/>
    <dgm:cxn modelId="{E37C7691-59B6-4BA9-90DD-9B5DDF58D36C}" type="presParOf" srcId="{FC08BB60-841F-47A3-A7A0-1CB7277F5F74}" destId="{AC7828F4-CCE2-43E2-B397-BE268F42E961}" srcOrd="2" destOrd="0" presId="urn:microsoft.com/office/officeart/2018/2/layout/IconVerticalSolidList"/>
    <dgm:cxn modelId="{80F13FEB-E7B9-4302-9F6F-C00641831C56}" type="presParOf" srcId="{FC08BB60-841F-47A3-A7A0-1CB7277F5F74}" destId="{478F3BDC-C68F-4800-9DF3-50F61ED042EB}" srcOrd="3" destOrd="0" presId="urn:microsoft.com/office/officeart/2018/2/layout/IconVerticalSolidList"/>
    <dgm:cxn modelId="{16A6E3A1-739B-43A9-9E39-229B9E0A98F7}" type="presParOf" srcId="{3F758A29-A0F8-4844-9323-8C663715D100}" destId="{965F7612-8518-48C9-A976-4B7C9B630BA5}" srcOrd="1" destOrd="0" presId="urn:microsoft.com/office/officeart/2018/2/layout/IconVerticalSolidList"/>
    <dgm:cxn modelId="{C816C9A0-CFA2-4FF6-8DFF-53DB6AB18E0D}" type="presParOf" srcId="{3F758A29-A0F8-4844-9323-8C663715D100}" destId="{0D6C8C2E-705D-4525-9552-E56DECE6629B}" srcOrd="2" destOrd="0" presId="urn:microsoft.com/office/officeart/2018/2/layout/IconVerticalSolidList"/>
    <dgm:cxn modelId="{094C400A-B72E-4013-A7EF-7C0B743225FC}" type="presParOf" srcId="{0D6C8C2E-705D-4525-9552-E56DECE6629B}" destId="{55B8040D-C17F-4F10-BC51-141074667F56}" srcOrd="0" destOrd="0" presId="urn:microsoft.com/office/officeart/2018/2/layout/IconVerticalSolidList"/>
    <dgm:cxn modelId="{1C6A2D2D-851B-4826-8D9E-4A9AC4FCBE87}" type="presParOf" srcId="{0D6C8C2E-705D-4525-9552-E56DECE6629B}" destId="{9D9568AA-A813-4072-8E0E-825F2FF0A4B3}" srcOrd="1" destOrd="0" presId="urn:microsoft.com/office/officeart/2018/2/layout/IconVerticalSolidList"/>
    <dgm:cxn modelId="{536CE376-63FC-4525-AFD8-2272FE5D3BDE}" type="presParOf" srcId="{0D6C8C2E-705D-4525-9552-E56DECE6629B}" destId="{1E37287B-7768-4A76-AB0B-EC87E4084609}" srcOrd="2" destOrd="0" presId="urn:microsoft.com/office/officeart/2018/2/layout/IconVerticalSolidList"/>
    <dgm:cxn modelId="{B8915AA3-E1A8-42FB-B888-6A121A610789}" type="presParOf" srcId="{0D6C8C2E-705D-4525-9552-E56DECE6629B}" destId="{5649C1CD-DFFD-4E63-BEEB-427288204284}" srcOrd="3" destOrd="0" presId="urn:microsoft.com/office/officeart/2018/2/layout/IconVerticalSolidList"/>
    <dgm:cxn modelId="{21E7B7C1-F619-41B1-AC4A-D2F5AE1EB2C1}" type="presParOf" srcId="{3F758A29-A0F8-4844-9323-8C663715D100}" destId="{8A956CE6-C0C3-4122-9CB2-928DCF3FF4A8}" srcOrd="3" destOrd="0" presId="urn:microsoft.com/office/officeart/2018/2/layout/IconVerticalSolidList"/>
    <dgm:cxn modelId="{E439C588-05DD-40FC-98D9-DE95F05F8D19}" type="presParOf" srcId="{3F758A29-A0F8-4844-9323-8C663715D100}" destId="{97617622-7B18-4B09-A473-F76F57FAF592}" srcOrd="4" destOrd="0" presId="urn:microsoft.com/office/officeart/2018/2/layout/IconVerticalSolidList"/>
    <dgm:cxn modelId="{156DFA3F-13C1-4437-B294-28635131C8CE}" type="presParOf" srcId="{97617622-7B18-4B09-A473-F76F57FAF592}" destId="{F76CE97F-C926-4B87-B433-7147BBF02132}" srcOrd="0" destOrd="0" presId="urn:microsoft.com/office/officeart/2018/2/layout/IconVerticalSolidList"/>
    <dgm:cxn modelId="{4BD1816A-291F-4119-9F1D-48426C8B4E8B}" type="presParOf" srcId="{97617622-7B18-4B09-A473-F76F57FAF592}" destId="{3E58B143-93EF-47A6-A316-5A073CF21366}" srcOrd="1" destOrd="0" presId="urn:microsoft.com/office/officeart/2018/2/layout/IconVerticalSolidList"/>
    <dgm:cxn modelId="{5813DC22-B807-47CF-9ABF-6D27F7D1030C}" type="presParOf" srcId="{97617622-7B18-4B09-A473-F76F57FAF592}" destId="{A3968D98-AF31-4284-88BA-3A772A6C1847}" srcOrd="2" destOrd="0" presId="urn:microsoft.com/office/officeart/2018/2/layout/IconVerticalSolidList"/>
    <dgm:cxn modelId="{2378F85C-5351-4018-AC61-9E81FE90D9CF}" type="presParOf" srcId="{97617622-7B18-4B09-A473-F76F57FAF592}" destId="{BAF13D88-5F83-4FC2-8618-7F9CEA1F3528}" srcOrd="3" destOrd="0" presId="urn:microsoft.com/office/officeart/2018/2/layout/IconVerticalSolidList"/>
    <dgm:cxn modelId="{6D245EF0-0D4E-49EC-90F4-C7F1DB07031B}" type="presParOf" srcId="{3F758A29-A0F8-4844-9323-8C663715D100}" destId="{F1C94F36-AA09-4AEF-B097-C3530703EFF1}" srcOrd="5" destOrd="0" presId="urn:microsoft.com/office/officeart/2018/2/layout/IconVerticalSolidList"/>
    <dgm:cxn modelId="{BC2490D2-914A-46CB-B977-9CEFEF3274DC}" type="presParOf" srcId="{3F758A29-A0F8-4844-9323-8C663715D100}" destId="{3319F4CB-54AF-40EB-90A8-A26CE69E3EDF}" srcOrd="6" destOrd="0" presId="urn:microsoft.com/office/officeart/2018/2/layout/IconVerticalSolidList"/>
    <dgm:cxn modelId="{CF3E0B9F-E657-4A42-A537-4D6EAC72E405}" type="presParOf" srcId="{3319F4CB-54AF-40EB-90A8-A26CE69E3EDF}" destId="{DE4E17D6-D665-4DD1-A63C-E8C1BB110979}" srcOrd="0" destOrd="0" presId="urn:microsoft.com/office/officeart/2018/2/layout/IconVerticalSolidList"/>
    <dgm:cxn modelId="{D1DA9679-AC69-44AC-A963-E33D745FE8BC}" type="presParOf" srcId="{3319F4CB-54AF-40EB-90A8-A26CE69E3EDF}" destId="{0EF33B76-6497-4D4B-9E38-8BF743031057}" srcOrd="1" destOrd="0" presId="urn:microsoft.com/office/officeart/2018/2/layout/IconVerticalSolidList"/>
    <dgm:cxn modelId="{CCA3E7C2-206C-4B95-8870-AC77FAFAF73F}" type="presParOf" srcId="{3319F4CB-54AF-40EB-90A8-A26CE69E3EDF}" destId="{B407C245-611E-47C3-9F6B-FC4CF5439736}" srcOrd="2" destOrd="0" presId="urn:microsoft.com/office/officeart/2018/2/layout/IconVerticalSolidList"/>
    <dgm:cxn modelId="{D068CB66-4046-4475-ACBE-914EA9A52616}" type="presParOf" srcId="{3319F4CB-54AF-40EB-90A8-A26CE69E3EDF}" destId="{96396D21-D56F-4E03-9EBA-3EB360D40C38}" srcOrd="3" destOrd="0" presId="urn:microsoft.com/office/officeart/2018/2/layout/IconVerticalSolidList"/>
    <dgm:cxn modelId="{22D41BB8-0407-4760-86F2-501673358297}" type="presParOf" srcId="{3F758A29-A0F8-4844-9323-8C663715D100}" destId="{0AC0026A-3E61-4134-82AB-E45AA7BC74DD}" srcOrd="7" destOrd="0" presId="urn:microsoft.com/office/officeart/2018/2/layout/IconVerticalSolidList"/>
    <dgm:cxn modelId="{233F8E7C-E3AA-4489-94EC-6F42794B7BEE}" type="presParOf" srcId="{3F758A29-A0F8-4844-9323-8C663715D100}" destId="{D7C02B91-BCCF-4920-9DEB-7C385827641B}" srcOrd="8" destOrd="0" presId="urn:microsoft.com/office/officeart/2018/2/layout/IconVerticalSolidList"/>
    <dgm:cxn modelId="{9317C5FC-6877-4F4B-9BD6-B63E16110215}" type="presParOf" srcId="{D7C02B91-BCCF-4920-9DEB-7C385827641B}" destId="{840205A9-0D1A-4DE6-AE82-75340A0E2C3B}" srcOrd="0" destOrd="0" presId="urn:microsoft.com/office/officeart/2018/2/layout/IconVerticalSolidList"/>
    <dgm:cxn modelId="{8DC80354-A39F-4F38-A9F5-660A65F77FF1}" type="presParOf" srcId="{D7C02B91-BCCF-4920-9DEB-7C385827641B}" destId="{44B56EF8-5CAD-483F-BAA8-841BBE34C43C}" srcOrd="1" destOrd="0" presId="urn:microsoft.com/office/officeart/2018/2/layout/IconVerticalSolidList"/>
    <dgm:cxn modelId="{6A31E514-80D4-4F08-94AE-F4F1EC9EA654}" type="presParOf" srcId="{D7C02B91-BCCF-4920-9DEB-7C385827641B}" destId="{F14A7FE7-970E-4797-8F76-9595CCF9A258}" srcOrd="2" destOrd="0" presId="urn:microsoft.com/office/officeart/2018/2/layout/IconVerticalSolidList"/>
    <dgm:cxn modelId="{ED21A129-0FBC-4794-B614-253F790E458E}" type="presParOf" srcId="{D7C02B91-BCCF-4920-9DEB-7C385827641B}" destId="{074F27B0-6D17-4D81-9122-C280E8524122}" srcOrd="3" destOrd="0" presId="urn:microsoft.com/office/officeart/2018/2/layout/IconVerticalSolidList"/>
    <dgm:cxn modelId="{B3BF88D6-82B0-49B0-9867-A5B446028338}" type="presParOf" srcId="{3F758A29-A0F8-4844-9323-8C663715D100}" destId="{091D3464-2D93-4D81-B07A-BA383CFA0E98}" srcOrd="9" destOrd="0" presId="urn:microsoft.com/office/officeart/2018/2/layout/IconVerticalSolidList"/>
    <dgm:cxn modelId="{AFAD7366-FB0C-4BEC-B771-C70C4C825FA3}" type="presParOf" srcId="{3F758A29-A0F8-4844-9323-8C663715D100}" destId="{0AFB9B46-C843-4905-8CC3-0F51588882AF}" srcOrd="10" destOrd="0" presId="urn:microsoft.com/office/officeart/2018/2/layout/IconVerticalSolidList"/>
    <dgm:cxn modelId="{C3ACD507-3228-46A4-830E-F12626E0AC0E}" type="presParOf" srcId="{0AFB9B46-C843-4905-8CC3-0F51588882AF}" destId="{1C5CAEF3-F3E7-4C34-8738-72B871F3B48E}" srcOrd="0" destOrd="0" presId="urn:microsoft.com/office/officeart/2018/2/layout/IconVerticalSolidList"/>
    <dgm:cxn modelId="{C98ADCA8-D28A-478B-AA18-B746F7C4A7F3}" type="presParOf" srcId="{0AFB9B46-C843-4905-8CC3-0F51588882AF}" destId="{58822ED1-D98C-42A1-9D4E-B551FD0590A3}" srcOrd="1" destOrd="0" presId="urn:microsoft.com/office/officeart/2018/2/layout/IconVerticalSolidList"/>
    <dgm:cxn modelId="{EEC71BED-BEEA-4E69-B31A-AF2479BCCDCF}" type="presParOf" srcId="{0AFB9B46-C843-4905-8CC3-0F51588882AF}" destId="{11AC655E-132F-4521-8602-71FDECC4C19A}" srcOrd="2" destOrd="0" presId="urn:microsoft.com/office/officeart/2018/2/layout/IconVerticalSolidList"/>
    <dgm:cxn modelId="{2DBA0770-D0CB-4573-8474-68BD3D96DDE3}" type="presParOf" srcId="{0AFB9B46-C843-4905-8CC3-0F51588882AF}" destId="{1354E75C-80BE-47B9-BE54-A85C7251EE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A230C-AA57-42F2-B9D3-CDDA0E21D690}">
      <dsp:nvSpPr>
        <dsp:cNvPr id="0" name=""/>
        <dsp:cNvSpPr/>
      </dsp:nvSpPr>
      <dsp:spPr>
        <a:xfrm>
          <a:off x="0" y="1869"/>
          <a:ext cx="6668792" cy="7964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99C2B6-F9FD-4489-9D7E-B424A914D362}">
      <dsp:nvSpPr>
        <dsp:cNvPr id="0" name=""/>
        <dsp:cNvSpPr/>
      </dsp:nvSpPr>
      <dsp:spPr>
        <a:xfrm>
          <a:off x="240926" y="181070"/>
          <a:ext cx="438047" cy="4380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8F3BDC-C68F-4800-9DF3-50F61ED042EB}">
      <dsp:nvSpPr>
        <dsp:cNvPr id="0" name=""/>
        <dsp:cNvSpPr/>
      </dsp:nvSpPr>
      <dsp:spPr>
        <a:xfrm>
          <a:off x="919899" y="1869"/>
          <a:ext cx="5748892" cy="796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91" tIns="84291" rIns="84291" bIns="84291" numCol="1" spcCol="1270" anchor="ctr" anchorCtr="0">
          <a:noAutofit/>
        </a:bodyPr>
        <a:lstStyle/>
        <a:p>
          <a:pPr marL="0" lvl="0" indent="0" algn="l" defTabSz="844550">
            <a:lnSpc>
              <a:spcPct val="90000"/>
            </a:lnSpc>
            <a:spcBef>
              <a:spcPct val="0"/>
            </a:spcBef>
            <a:spcAft>
              <a:spcPct val="35000"/>
            </a:spcAft>
            <a:buNone/>
          </a:pPr>
          <a:r>
            <a:rPr lang="en-IN" sz="1900" b="1" i="0" kern="1200"/>
            <a:t>Data Collection</a:t>
          </a:r>
          <a:endParaRPr lang="en-US" sz="1900" kern="1200"/>
        </a:p>
      </dsp:txBody>
      <dsp:txXfrm>
        <a:off x="919899" y="1869"/>
        <a:ext cx="5748892" cy="796449"/>
      </dsp:txXfrm>
    </dsp:sp>
    <dsp:sp modelId="{55B8040D-C17F-4F10-BC51-141074667F56}">
      <dsp:nvSpPr>
        <dsp:cNvPr id="0" name=""/>
        <dsp:cNvSpPr/>
      </dsp:nvSpPr>
      <dsp:spPr>
        <a:xfrm>
          <a:off x="0" y="997431"/>
          <a:ext cx="6668792" cy="7964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568AA-A813-4072-8E0E-825F2FF0A4B3}">
      <dsp:nvSpPr>
        <dsp:cNvPr id="0" name=""/>
        <dsp:cNvSpPr/>
      </dsp:nvSpPr>
      <dsp:spPr>
        <a:xfrm>
          <a:off x="240926" y="1176632"/>
          <a:ext cx="438047" cy="4380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49C1CD-DFFD-4E63-BEEB-427288204284}">
      <dsp:nvSpPr>
        <dsp:cNvPr id="0" name=""/>
        <dsp:cNvSpPr/>
      </dsp:nvSpPr>
      <dsp:spPr>
        <a:xfrm>
          <a:off x="919899" y="997431"/>
          <a:ext cx="5748892" cy="796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91" tIns="84291" rIns="84291" bIns="84291" numCol="1" spcCol="1270" anchor="ctr" anchorCtr="0">
          <a:noAutofit/>
        </a:bodyPr>
        <a:lstStyle/>
        <a:p>
          <a:pPr marL="0" lvl="0" indent="0" algn="l" defTabSz="844550">
            <a:lnSpc>
              <a:spcPct val="90000"/>
            </a:lnSpc>
            <a:spcBef>
              <a:spcPct val="0"/>
            </a:spcBef>
            <a:spcAft>
              <a:spcPct val="35000"/>
            </a:spcAft>
            <a:buNone/>
          </a:pPr>
          <a:r>
            <a:rPr lang="en-IN" sz="1900" b="1" i="0" kern="1200"/>
            <a:t>Data Preprocessing</a:t>
          </a:r>
          <a:endParaRPr lang="en-US" sz="1900" kern="1200"/>
        </a:p>
      </dsp:txBody>
      <dsp:txXfrm>
        <a:off x="919899" y="997431"/>
        <a:ext cx="5748892" cy="796449"/>
      </dsp:txXfrm>
    </dsp:sp>
    <dsp:sp modelId="{F76CE97F-C926-4B87-B433-7147BBF02132}">
      <dsp:nvSpPr>
        <dsp:cNvPr id="0" name=""/>
        <dsp:cNvSpPr/>
      </dsp:nvSpPr>
      <dsp:spPr>
        <a:xfrm>
          <a:off x="0" y="1992993"/>
          <a:ext cx="6668792" cy="7964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58B143-93EF-47A6-A316-5A073CF21366}">
      <dsp:nvSpPr>
        <dsp:cNvPr id="0" name=""/>
        <dsp:cNvSpPr/>
      </dsp:nvSpPr>
      <dsp:spPr>
        <a:xfrm>
          <a:off x="240926" y="2172195"/>
          <a:ext cx="438047" cy="4380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F13D88-5F83-4FC2-8618-7F9CEA1F3528}">
      <dsp:nvSpPr>
        <dsp:cNvPr id="0" name=""/>
        <dsp:cNvSpPr/>
      </dsp:nvSpPr>
      <dsp:spPr>
        <a:xfrm>
          <a:off x="919899" y="1992993"/>
          <a:ext cx="5748892" cy="796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91" tIns="84291" rIns="84291" bIns="84291" numCol="1" spcCol="1270" anchor="ctr" anchorCtr="0">
          <a:noAutofit/>
        </a:bodyPr>
        <a:lstStyle/>
        <a:p>
          <a:pPr marL="0" lvl="0" indent="0" algn="l" defTabSz="844550">
            <a:lnSpc>
              <a:spcPct val="90000"/>
            </a:lnSpc>
            <a:spcBef>
              <a:spcPct val="0"/>
            </a:spcBef>
            <a:spcAft>
              <a:spcPct val="35000"/>
            </a:spcAft>
            <a:buNone/>
          </a:pPr>
          <a:r>
            <a:rPr lang="en-IN" sz="1900" b="1" i="0" kern="1200"/>
            <a:t>Model Selection</a:t>
          </a:r>
          <a:endParaRPr lang="en-US" sz="1900" kern="1200"/>
        </a:p>
      </dsp:txBody>
      <dsp:txXfrm>
        <a:off x="919899" y="1992993"/>
        <a:ext cx="5748892" cy="796449"/>
      </dsp:txXfrm>
    </dsp:sp>
    <dsp:sp modelId="{DE4E17D6-D665-4DD1-A63C-E8C1BB110979}">
      <dsp:nvSpPr>
        <dsp:cNvPr id="0" name=""/>
        <dsp:cNvSpPr/>
      </dsp:nvSpPr>
      <dsp:spPr>
        <a:xfrm>
          <a:off x="0" y="2988556"/>
          <a:ext cx="6668792" cy="7964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33B76-6497-4D4B-9E38-8BF743031057}">
      <dsp:nvSpPr>
        <dsp:cNvPr id="0" name=""/>
        <dsp:cNvSpPr/>
      </dsp:nvSpPr>
      <dsp:spPr>
        <a:xfrm>
          <a:off x="240926" y="3167757"/>
          <a:ext cx="438047" cy="4380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396D21-D56F-4E03-9EBA-3EB360D40C38}">
      <dsp:nvSpPr>
        <dsp:cNvPr id="0" name=""/>
        <dsp:cNvSpPr/>
      </dsp:nvSpPr>
      <dsp:spPr>
        <a:xfrm>
          <a:off x="919899" y="2988556"/>
          <a:ext cx="5748892" cy="796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91" tIns="84291" rIns="84291" bIns="84291" numCol="1" spcCol="1270" anchor="ctr" anchorCtr="0">
          <a:noAutofit/>
        </a:bodyPr>
        <a:lstStyle/>
        <a:p>
          <a:pPr marL="0" lvl="0" indent="0" algn="l" defTabSz="844550">
            <a:lnSpc>
              <a:spcPct val="90000"/>
            </a:lnSpc>
            <a:spcBef>
              <a:spcPct val="0"/>
            </a:spcBef>
            <a:spcAft>
              <a:spcPct val="35000"/>
            </a:spcAft>
            <a:buNone/>
          </a:pPr>
          <a:r>
            <a:rPr lang="en-IN" sz="1900" b="1" i="0" kern="1200"/>
            <a:t>Model Training</a:t>
          </a:r>
          <a:endParaRPr lang="en-US" sz="1900" kern="1200"/>
        </a:p>
      </dsp:txBody>
      <dsp:txXfrm>
        <a:off x="919899" y="2988556"/>
        <a:ext cx="5748892" cy="796449"/>
      </dsp:txXfrm>
    </dsp:sp>
    <dsp:sp modelId="{840205A9-0D1A-4DE6-AE82-75340A0E2C3B}">
      <dsp:nvSpPr>
        <dsp:cNvPr id="0" name=""/>
        <dsp:cNvSpPr/>
      </dsp:nvSpPr>
      <dsp:spPr>
        <a:xfrm>
          <a:off x="0" y="3984118"/>
          <a:ext cx="6668792" cy="7964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56EF8-5CAD-483F-BAA8-841BBE34C43C}">
      <dsp:nvSpPr>
        <dsp:cNvPr id="0" name=""/>
        <dsp:cNvSpPr/>
      </dsp:nvSpPr>
      <dsp:spPr>
        <a:xfrm>
          <a:off x="240926" y="4163319"/>
          <a:ext cx="438047" cy="4380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4F27B0-6D17-4D81-9122-C280E8524122}">
      <dsp:nvSpPr>
        <dsp:cNvPr id="0" name=""/>
        <dsp:cNvSpPr/>
      </dsp:nvSpPr>
      <dsp:spPr>
        <a:xfrm>
          <a:off x="919899" y="3984118"/>
          <a:ext cx="5748892" cy="796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91" tIns="84291" rIns="84291" bIns="84291" numCol="1" spcCol="1270" anchor="ctr" anchorCtr="0">
          <a:noAutofit/>
        </a:bodyPr>
        <a:lstStyle/>
        <a:p>
          <a:pPr marL="0" lvl="0" indent="0" algn="l" defTabSz="844550">
            <a:lnSpc>
              <a:spcPct val="90000"/>
            </a:lnSpc>
            <a:spcBef>
              <a:spcPct val="0"/>
            </a:spcBef>
            <a:spcAft>
              <a:spcPct val="35000"/>
            </a:spcAft>
            <a:buNone/>
          </a:pPr>
          <a:r>
            <a:rPr lang="en-IN" sz="1900" b="1" i="0" kern="1200"/>
            <a:t>Model Evaluation</a:t>
          </a:r>
          <a:endParaRPr lang="en-US" sz="1900" kern="1200"/>
        </a:p>
      </dsp:txBody>
      <dsp:txXfrm>
        <a:off x="919899" y="3984118"/>
        <a:ext cx="5748892" cy="796449"/>
      </dsp:txXfrm>
    </dsp:sp>
    <dsp:sp modelId="{1C5CAEF3-F3E7-4C34-8738-72B871F3B48E}">
      <dsp:nvSpPr>
        <dsp:cNvPr id="0" name=""/>
        <dsp:cNvSpPr/>
      </dsp:nvSpPr>
      <dsp:spPr>
        <a:xfrm>
          <a:off x="0" y="4979680"/>
          <a:ext cx="6668792" cy="7964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822ED1-D98C-42A1-9D4E-B551FD0590A3}">
      <dsp:nvSpPr>
        <dsp:cNvPr id="0" name=""/>
        <dsp:cNvSpPr/>
      </dsp:nvSpPr>
      <dsp:spPr>
        <a:xfrm>
          <a:off x="240926" y="5158882"/>
          <a:ext cx="438047" cy="4380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54E75C-80BE-47B9-BE54-A85C7251EE8D}">
      <dsp:nvSpPr>
        <dsp:cNvPr id="0" name=""/>
        <dsp:cNvSpPr/>
      </dsp:nvSpPr>
      <dsp:spPr>
        <a:xfrm>
          <a:off x="919899" y="4979680"/>
          <a:ext cx="5748892" cy="796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91" tIns="84291" rIns="84291" bIns="84291" numCol="1" spcCol="1270" anchor="ctr" anchorCtr="0">
          <a:noAutofit/>
        </a:bodyPr>
        <a:lstStyle/>
        <a:p>
          <a:pPr marL="0" lvl="0" indent="0" algn="l" defTabSz="844550">
            <a:lnSpc>
              <a:spcPct val="90000"/>
            </a:lnSpc>
            <a:spcBef>
              <a:spcPct val="0"/>
            </a:spcBef>
            <a:spcAft>
              <a:spcPct val="35000"/>
            </a:spcAft>
            <a:buNone/>
          </a:pPr>
          <a:r>
            <a:rPr lang="en-IN" sz="1900" b="1" i="0" kern="1200"/>
            <a:t>Real-time Detection</a:t>
          </a:r>
          <a:endParaRPr lang="en-US" sz="1900" kern="1200"/>
        </a:p>
      </dsp:txBody>
      <dsp:txXfrm>
        <a:off x="919899" y="4979680"/>
        <a:ext cx="5748892" cy="79644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4/17/2024</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6117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4/17/2024</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698731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4/17/2024</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900968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4/17/2024</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73256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4/17/2024</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737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4/17/2024</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02800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4/17/2024</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356535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4/17/2024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743077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4/17/2024</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3592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4/17/2024</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1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4/17/2024</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74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4/17/2024</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7192020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79C8A1-C4E4-4DE9-934E-91221AC99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CB353C-12D5-1D66-AD9F-E44E7A985D24}"/>
              </a:ext>
            </a:extLst>
          </p:cNvPr>
          <p:cNvSpPr>
            <a:spLocks noGrp="1"/>
          </p:cNvSpPr>
          <p:nvPr>
            <p:ph type="ctrTitle"/>
          </p:nvPr>
        </p:nvSpPr>
        <p:spPr>
          <a:xfrm>
            <a:off x="4868987" y="519280"/>
            <a:ext cx="6317998" cy="1120439"/>
          </a:xfrm>
        </p:spPr>
        <p:txBody>
          <a:bodyPr vert="horz" wrap="square" lIns="91440" tIns="45720" rIns="91440" bIns="45720" rtlCol="0" anchor="b" anchorCtr="0">
            <a:normAutofit fontScale="90000"/>
          </a:bodyPr>
          <a:lstStyle/>
          <a:p>
            <a:r>
              <a:rPr lang="en-US" sz="3200" b="1" i="0" kern="1200" cap="none" spc="0" baseline="0" dirty="0">
                <a:solidFill>
                  <a:schemeClr val="tx1"/>
                </a:solidFill>
                <a:effectLst/>
                <a:latin typeface="+mj-lt"/>
                <a:ea typeface="+mj-ea"/>
                <a:cs typeface="+mj-cs"/>
              </a:rPr>
              <a:t>Pattern Recognition: Project </a:t>
            </a:r>
            <a:br>
              <a:rPr lang="en-US" sz="3200" b="0" i="0" kern="1200" cap="none" spc="0" baseline="0" dirty="0">
                <a:solidFill>
                  <a:schemeClr val="tx1"/>
                </a:solidFill>
                <a:effectLst/>
                <a:latin typeface="+mj-lt"/>
                <a:ea typeface="+mj-ea"/>
                <a:cs typeface="+mj-cs"/>
              </a:rPr>
            </a:br>
            <a:r>
              <a:rPr lang="en-US" sz="3200" b="0" i="0" kern="1200" cap="none" spc="0" baseline="0" dirty="0">
                <a:solidFill>
                  <a:schemeClr val="tx1"/>
                </a:solidFill>
                <a:effectLst/>
                <a:latin typeface="+mj-lt"/>
                <a:ea typeface="+mj-ea"/>
                <a:cs typeface="+mj-cs"/>
              </a:rPr>
              <a:t>Sign Language Prediction using Gesture Recognition</a:t>
            </a:r>
            <a:endParaRPr lang="en-US" sz="3200" kern="1200" cap="none" spc="0" baseline="0" dirty="0">
              <a:solidFill>
                <a:schemeClr val="tx1"/>
              </a:solidFill>
              <a:latin typeface="+mj-lt"/>
              <a:ea typeface="+mj-ea"/>
              <a:cs typeface="+mj-cs"/>
            </a:endParaRPr>
          </a:p>
        </p:txBody>
      </p:sp>
      <p:pic>
        <p:nvPicPr>
          <p:cNvPr id="4" name="Picture 3" descr="A colorful dots in a circle&#10;&#10;Description automatically generated">
            <a:extLst>
              <a:ext uri="{FF2B5EF4-FFF2-40B4-BE49-F238E27FC236}">
                <a16:creationId xmlns:a16="http://schemas.microsoft.com/office/drawing/2014/main" id="{84C09C96-5215-7E17-E392-CEA95D3B6E83}"/>
              </a:ext>
            </a:extLst>
          </p:cNvPr>
          <p:cNvPicPr>
            <a:picLocks noChangeAspect="1"/>
          </p:cNvPicPr>
          <p:nvPr/>
        </p:nvPicPr>
        <p:blipFill rotWithShape="1">
          <a:blip r:embed="rId2"/>
          <a:srcRect l="22094" r="27198"/>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26C7ED5D-77C4-4564-8B1A-E55609CF44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7986" y="1964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C426A74B-1E9C-FCFE-0060-EDF6418C362E}"/>
              </a:ext>
            </a:extLst>
          </p:cNvPr>
          <p:cNvSpPr>
            <a:spLocks noGrp="1"/>
          </p:cNvSpPr>
          <p:nvPr>
            <p:ph type="subTitle" idx="1"/>
          </p:nvPr>
        </p:nvSpPr>
        <p:spPr>
          <a:xfrm>
            <a:off x="4868986" y="2413468"/>
            <a:ext cx="6318000" cy="3365032"/>
          </a:xfrm>
        </p:spPr>
        <p:txBody>
          <a:bodyPr vert="horz" lIns="91440" tIns="45720" rIns="91440" bIns="45720" rtlCol="0">
            <a:normAutofit/>
          </a:bodyPr>
          <a:lstStyle/>
          <a:p>
            <a:pPr>
              <a:lnSpc>
                <a:spcPct val="140000"/>
              </a:lnSpc>
            </a:pPr>
            <a:r>
              <a:rPr lang="en-US" sz="2000" dirty="0"/>
              <a:t>Computer Vision and Machine Learning</a:t>
            </a:r>
          </a:p>
          <a:p>
            <a:pPr>
              <a:lnSpc>
                <a:spcPct val="140000"/>
              </a:lnSpc>
            </a:pPr>
            <a:endParaRPr lang="en-US" sz="2000" dirty="0"/>
          </a:p>
          <a:p>
            <a:pPr algn="l">
              <a:lnSpc>
                <a:spcPct val="140000"/>
              </a:lnSpc>
            </a:pPr>
            <a:endParaRPr lang="en-US" sz="2000" dirty="0"/>
          </a:p>
          <a:p>
            <a:pPr algn="l">
              <a:lnSpc>
                <a:spcPct val="140000"/>
              </a:lnSpc>
            </a:pPr>
            <a:endParaRPr lang="en-US" sz="2000" dirty="0"/>
          </a:p>
          <a:p>
            <a:pPr algn="l">
              <a:lnSpc>
                <a:spcPct val="140000"/>
              </a:lnSpc>
            </a:pPr>
            <a:endParaRPr lang="en-US" sz="2000" dirty="0"/>
          </a:p>
          <a:p>
            <a:pPr algn="l">
              <a:lnSpc>
                <a:spcPct val="140000"/>
              </a:lnSpc>
            </a:pPr>
            <a:r>
              <a:rPr lang="en-US" sz="2000" b="1" dirty="0"/>
              <a:t>Swasthik Muloor</a:t>
            </a:r>
          </a:p>
        </p:txBody>
      </p:sp>
    </p:spTree>
    <p:extLst>
      <p:ext uri="{BB962C8B-B14F-4D97-AF65-F5344CB8AC3E}">
        <p14:creationId xmlns:p14="http://schemas.microsoft.com/office/powerpoint/2010/main" val="1343363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1A35B-B366-ACA0-A302-9D72F8015D35}"/>
              </a:ext>
            </a:extLst>
          </p:cNvPr>
          <p:cNvSpPr>
            <a:spLocks noGrp="1"/>
          </p:cNvSpPr>
          <p:nvPr>
            <p:ph idx="1"/>
          </p:nvPr>
        </p:nvSpPr>
        <p:spPr>
          <a:xfrm>
            <a:off x="989400" y="450167"/>
            <a:ext cx="10213200" cy="5275950"/>
          </a:xfrm>
        </p:spPr>
        <p:txBody>
          <a:bodyPr>
            <a:normAutofit fontScale="92500" lnSpcReduction="20000"/>
          </a:bodyPr>
          <a:lstStyle/>
          <a:p>
            <a:pPr algn="l">
              <a:buFont typeface="Wingdings" panose="05000000000000000000" pitchFamily="2" charset="2"/>
              <a:buChar char="v"/>
            </a:pPr>
            <a:r>
              <a:rPr lang="en-US" b="1" i="0" dirty="0">
                <a:solidFill>
                  <a:schemeClr val="tx1"/>
                </a:solidFill>
                <a:effectLst/>
                <a:latin typeface="Söhne"/>
              </a:rPr>
              <a:t>Model Format: keras.h5</a:t>
            </a:r>
            <a:endParaRPr lang="en-US" b="0" i="0" dirty="0">
              <a:solidFill>
                <a:schemeClr val="tx1"/>
              </a:solidFill>
              <a:effectLst/>
              <a:latin typeface="Söhne"/>
            </a:endParaRPr>
          </a:p>
          <a:p>
            <a:pPr marL="800100" lvl="1" indent="-342900" algn="l">
              <a:buFont typeface="Wingdings" panose="05000000000000000000" pitchFamily="2" charset="2"/>
              <a:buChar char="Ø"/>
            </a:pPr>
            <a:r>
              <a:rPr lang="en-US" b="0" i="0" dirty="0">
                <a:solidFill>
                  <a:schemeClr val="tx1"/>
                </a:solidFill>
                <a:effectLst/>
                <a:latin typeface="Söhne"/>
              </a:rPr>
              <a:t>After training is complete, the model is saved in the form of a keras.h5 file.</a:t>
            </a:r>
          </a:p>
          <a:p>
            <a:pPr marL="800100" lvl="1" indent="-342900" algn="l">
              <a:buFont typeface="Wingdings" panose="05000000000000000000" pitchFamily="2" charset="2"/>
              <a:buChar char="Ø"/>
            </a:pPr>
            <a:r>
              <a:rPr lang="en-US" b="0" i="0" dirty="0">
                <a:solidFill>
                  <a:schemeClr val="tx1"/>
                </a:solidFill>
                <a:effectLst/>
                <a:latin typeface="Söhne"/>
              </a:rPr>
              <a:t>This file format is used to store a trained </a:t>
            </a:r>
            <a:r>
              <a:rPr lang="en-US" b="0" i="0" dirty="0" err="1">
                <a:solidFill>
                  <a:schemeClr val="tx1"/>
                </a:solidFill>
                <a:effectLst/>
                <a:latin typeface="Söhne"/>
              </a:rPr>
              <a:t>Keras</a:t>
            </a:r>
            <a:r>
              <a:rPr lang="en-US" b="0" i="0" dirty="0">
                <a:solidFill>
                  <a:schemeClr val="tx1"/>
                </a:solidFill>
                <a:effectLst/>
                <a:latin typeface="Söhne"/>
              </a:rPr>
              <a:t> model(.h5), including the model architecture and weights, allowing for easy deployment and reusability of the trained model.</a:t>
            </a:r>
          </a:p>
          <a:p>
            <a:pPr marL="800100" lvl="1" indent="-342900" algn="l">
              <a:buFont typeface="Wingdings" panose="05000000000000000000" pitchFamily="2" charset="2"/>
              <a:buChar char="Ø"/>
            </a:pPr>
            <a:r>
              <a:rPr lang="en-US" b="0" i="0" dirty="0">
                <a:solidFill>
                  <a:schemeClr val="tx1"/>
                </a:solidFill>
                <a:effectLst/>
                <a:latin typeface="Söhne"/>
              </a:rPr>
              <a:t>The .h5 format stands for Hierarchical Data </a:t>
            </a:r>
            <a:r>
              <a:rPr lang="en-US" i="0" dirty="0">
                <a:solidFill>
                  <a:schemeClr val="tx1"/>
                </a:solidFill>
                <a:latin typeface="Söhne"/>
              </a:rPr>
              <a:t>F</a:t>
            </a:r>
            <a:r>
              <a:rPr lang="en-US" b="0" i="0" dirty="0">
                <a:solidFill>
                  <a:schemeClr val="tx1"/>
                </a:solidFill>
                <a:effectLst/>
                <a:latin typeface="Söhne"/>
              </a:rPr>
              <a:t>ormat Version 5 which is designed for storing and organizing large amount of data.</a:t>
            </a:r>
          </a:p>
          <a:p>
            <a:pPr algn="l">
              <a:buFont typeface="Wingdings" panose="05000000000000000000" pitchFamily="2" charset="2"/>
              <a:buChar char="v"/>
            </a:pPr>
            <a:r>
              <a:rPr lang="en-US" b="1" i="0" dirty="0">
                <a:solidFill>
                  <a:schemeClr val="tx1"/>
                </a:solidFill>
                <a:effectLst/>
                <a:latin typeface="Söhne"/>
              </a:rPr>
              <a:t>Preview Option:</a:t>
            </a:r>
            <a:endParaRPr lang="en-US" b="0" i="0" dirty="0">
              <a:solidFill>
                <a:schemeClr val="tx1"/>
              </a:solidFill>
              <a:effectLst/>
              <a:latin typeface="Söhne"/>
            </a:endParaRPr>
          </a:p>
          <a:p>
            <a:pPr marL="800100" lvl="1" indent="-342900" algn="l">
              <a:buFont typeface="Wingdings" panose="05000000000000000000" pitchFamily="2" charset="2"/>
              <a:buChar char="Ø"/>
            </a:pPr>
            <a:r>
              <a:rPr lang="en-US" b="0" i="0" dirty="0">
                <a:solidFill>
                  <a:schemeClr val="tx1"/>
                </a:solidFill>
                <a:effectLst/>
                <a:latin typeface="Söhne"/>
              </a:rPr>
              <a:t>Teachable Machines provides a preview option to visualize and test the trained model's performance.</a:t>
            </a:r>
          </a:p>
          <a:p>
            <a:pPr marL="800100" lvl="1" indent="-342900" algn="l">
              <a:buFont typeface="Wingdings" panose="05000000000000000000" pitchFamily="2" charset="2"/>
              <a:buChar char="Ø"/>
            </a:pPr>
            <a:r>
              <a:rPr lang="en-US" b="0" i="0" dirty="0">
                <a:solidFill>
                  <a:schemeClr val="tx1"/>
                </a:solidFill>
                <a:effectLst/>
                <a:latin typeface="Söhne"/>
              </a:rPr>
              <a:t>Users can see how the model classifies new input data in real-time, helping to evaluate its accuracy and effectiveness.</a:t>
            </a:r>
          </a:p>
          <a:p>
            <a:endParaRPr lang="en-IN" dirty="0"/>
          </a:p>
        </p:txBody>
      </p:sp>
    </p:spTree>
    <p:extLst>
      <p:ext uri="{BB962C8B-B14F-4D97-AF65-F5344CB8AC3E}">
        <p14:creationId xmlns:p14="http://schemas.microsoft.com/office/powerpoint/2010/main" val="563657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6B2B-E2CB-FE48-C262-6E1825442B39}"/>
              </a:ext>
            </a:extLst>
          </p:cNvPr>
          <p:cNvSpPr>
            <a:spLocks noGrp="1"/>
          </p:cNvSpPr>
          <p:nvPr>
            <p:ph type="title"/>
          </p:nvPr>
        </p:nvSpPr>
        <p:spPr>
          <a:xfrm>
            <a:off x="989400" y="395289"/>
            <a:ext cx="10213200" cy="448773"/>
          </a:xfrm>
        </p:spPr>
        <p:txBody>
          <a:bodyPr>
            <a:normAutofit fontScale="90000"/>
          </a:bodyPr>
          <a:lstStyle/>
          <a:p>
            <a:r>
              <a:rPr lang="en-US" dirty="0"/>
              <a:t>Teachable Machine</a:t>
            </a:r>
            <a:endParaRPr lang="en-IN" dirty="0"/>
          </a:p>
        </p:txBody>
      </p:sp>
      <p:pic>
        <p:nvPicPr>
          <p:cNvPr id="5" name="Content Placeholder 4">
            <a:extLst>
              <a:ext uri="{FF2B5EF4-FFF2-40B4-BE49-F238E27FC236}">
                <a16:creationId xmlns:a16="http://schemas.microsoft.com/office/drawing/2014/main" id="{44D62190-7B6B-C6D6-447D-7BFDEEDDEFDB}"/>
              </a:ext>
            </a:extLst>
          </p:cNvPr>
          <p:cNvPicPr>
            <a:picLocks noGrp="1" noChangeAspect="1"/>
          </p:cNvPicPr>
          <p:nvPr>
            <p:ph idx="1"/>
          </p:nvPr>
        </p:nvPicPr>
        <p:blipFill>
          <a:blip r:embed="rId2"/>
          <a:stretch>
            <a:fillRect/>
          </a:stretch>
        </p:blipFill>
        <p:spPr>
          <a:xfrm>
            <a:off x="1096575" y="844062"/>
            <a:ext cx="10106025" cy="2584938"/>
          </a:xfrm>
        </p:spPr>
      </p:pic>
      <p:pic>
        <p:nvPicPr>
          <p:cNvPr id="7" name="Picture 6">
            <a:extLst>
              <a:ext uri="{FF2B5EF4-FFF2-40B4-BE49-F238E27FC236}">
                <a16:creationId xmlns:a16="http://schemas.microsoft.com/office/drawing/2014/main" id="{3B3BBAAF-EF6B-DCC7-475A-0845B8FD4947}"/>
              </a:ext>
            </a:extLst>
          </p:cNvPr>
          <p:cNvPicPr>
            <a:picLocks noChangeAspect="1"/>
          </p:cNvPicPr>
          <p:nvPr/>
        </p:nvPicPr>
        <p:blipFill>
          <a:blip r:embed="rId3"/>
          <a:stretch>
            <a:fillRect/>
          </a:stretch>
        </p:blipFill>
        <p:spPr>
          <a:xfrm>
            <a:off x="2803574" y="3429000"/>
            <a:ext cx="7001608" cy="3105802"/>
          </a:xfrm>
          <a:prstGeom prst="rect">
            <a:avLst/>
          </a:prstGeom>
        </p:spPr>
      </p:pic>
    </p:spTree>
    <p:extLst>
      <p:ext uri="{BB962C8B-B14F-4D97-AF65-F5344CB8AC3E}">
        <p14:creationId xmlns:p14="http://schemas.microsoft.com/office/powerpoint/2010/main" val="50962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C840-F24A-3649-3979-0A17C37C8DCF}"/>
              </a:ext>
            </a:extLst>
          </p:cNvPr>
          <p:cNvSpPr>
            <a:spLocks noGrp="1"/>
          </p:cNvSpPr>
          <p:nvPr>
            <p:ph type="title"/>
          </p:nvPr>
        </p:nvSpPr>
        <p:spPr>
          <a:xfrm>
            <a:off x="989400" y="395289"/>
            <a:ext cx="10213200" cy="736595"/>
          </a:xfrm>
        </p:spPr>
        <p:txBody>
          <a:bodyPr/>
          <a:lstStyle/>
          <a:p>
            <a:r>
              <a:rPr lang="en-US"/>
              <a:t>Testing Result </a:t>
            </a:r>
            <a:endParaRPr lang="en-IN" dirty="0"/>
          </a:p>
        </p:txBody>
      </p:sp>
      <p:pic>
        <p:nvPicPr>
          <p:cNvPr id="5" name="Content Placeholder 4" descr="A graph of positive emotions&#10;&#10;Description automatically generated with medium confidence">
            <a:extLst>
              <a:ext uri="{FF2B5EF4-FFF2-40B4-BE49-F238E27FC236}">
                <a16:creationId xmlns:a16="http://schemas.microsoft.com/office/drawing/2014/main" id="{A73AF5E7-B8D1-F84C-C6BB-F7339CF695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9400" y="1733898"/>
            <a:ext cx="5367483" cy="4357133"/>
          </a:xfrm>
        </p:spPr>
      </p:pic>
      <p:sp>
        <p:nvSpPr>
          <p:cNvPr id="6" name="TextBox 5">
            <a:extLst>
              <a:ext uri="{FF2B5EF4-FFF2-40B4-BE49-F238E27FC236}">
                <a16:creationId xmlns:a16="http://schemas.microsoft.com/office/drawing/2014/main" id="{2DD26AE9-83E9-789A-7E1C-AADDEC610A24}"/>
              </a:ext>
            </a:extLst>
          </p:cNvPr>
          <p:cNvSpPr txBox="1"/>
          <p:nvPr/>
        </p:nvSpPr>
        <p:spPr>
          <a:xfrm>
            <a:off x="989400" y="1364566"/>
            <a:ext cx="2644727" cy="369332"/>
          </a:xfrm>
          <a:prstGeom prst="rect">
            <a:avLst/>
          </a:prstGeom>
          <a:noFill/>
        </p:spPr>
        <p:txBody>
          <a:bodyPr wrap="square" rtlCol="0">
            <a:spAutoFit/>
          </a:bodyPr>
          <a:lstStyle/>
          <a:p>
            <a:r>
              <a:rPr lang="en-US" dirty="0"/>
              <a:t>Confusion Matrix</a:t>
            </a:r>
            <a:endParaRPr lang="en-IN" dirty="0"/>
          </a:p>
        </p:txBody>
      </p:sp>
      <p:sp>
        <p:nvSpPr>
          <p:cNvPr id="7" name="TextBox 6">
            <a:extLst>
              <a:ext uri="{FF2B5EF4-FFF2-40B4-BE49-F238E27FC236}">
                <a16:creationId xmlns:a16="http://schemas.microsoft.com/office/drawing/2014/main" id="{BAEEECE3-7C97-C6D9-0349-3A35FB7C2CAC}"/>
              </a:ext>
            </a:extLst>
          </p:cNvPr>
          <p:cNvSpPr txBox="1"/>
          <p:nvPr/>
        </p:nvSpPr>
        <p:spPr>
          <a:xfrm>
            <a:off x="7413673" y="1705762"/>
            <a:ext cx="3348111" cy="2031325"/>
          </a:xfrm>
          <a:prstGeom prst="rect">
            <a:avLst/>
          </a:prstGeom>
          <a:noFill/>
        </p:spPr>
        <p:txBody>
          <a:bodyPr wrap="square" rtlCol="0">
            <a:spAutoFit/>
          </a:bodyPr>
          <a:lstStyle/>
          <a:p>
            <a:r>
              <a:rPr lang="en-US" dirty="0"/>
              <a:t>The input dataset is divided into 80% for training and 20% for testing.</a:t>
            </a:r>
          </a:p>
          <a:p>
            <a:endParaRPr lang="en-US" dirty="0"/>
          </a:p>
          <a:p>
            <a:r>
              <a:rPr lang="en-US" dirty="0"/>
              <a:t>With this confusion matrix we get 100% accuracy. </a:t>
            </a:r>
          </a:p>
          <a:p>
            <a:endParaRPr lang="en-US" dirty="0"/>
          </a:p>
        </p:txBody>
      </p:sp>
    </p:spTree>
    <p:extLst>
      <p:ext uri="{BB962C8B-B14F-4D97-AF65-F5344CB8AC3E}">
        <p14:creationId xmlns:p14="http://schemas.microsoft.com/office/powerpoint/2010/main" val="3124495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3FF63-607D-1689-842D-360861BA1BF5}"/>
              </a:ext>
            </a:extLst>
          </p:cNvPr>
          <p:cNvSpPr>
            <a:spLocks noGrp="1"/>
          </p:cNvSpPr>
          <p:nvPr>
            <p:ph type="title"/>
          </p:nvPr>
        </p:nvSpPr>
        <p:spPr>
          <a:xfrm>
            <a:off x="990000" y="946800"/>
            <a:ext cx="2802386" cy="4689475"/>
          </a:xfrm>
        </p:spPr>
        <p:txBody>
          <a:bodyPr anchor="t">
            <a:normAutofit/>
          </a:bodyPr>
          <a:lstStyle/>
          <a:p>
            <a:r>
              <a:rPr lang="en-US" dirty="0"/>
              <a:t>Real time detection</a:t>
            </a:r>
            <a:endParaRPr lang="en-IN" dirty="0"/>
          </a:p>
        </p:txBody>
      </p:sp>
      <p:cxnSp>
        <p:nvCxnSpPr>
          <p:cNvPr id="38" name="Straight Connector 37">
            <a:extLst>
              <a:ext uri="{FF2B5EF4-FFF2-40B4-BE49-F238E27FC236}">
                <a16:creationId xmlns:a16="http://schemas.microsoft.com/office/drawing/2014/main" id="{9B4757C4-228A-47E5-94C8-058312AB27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23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9" name="Content Placeholder 18" descr="A screenshot of a computer&#10;&#10;Description automatically generated">
            <a:extLst>
              <a:ext uri="{FF2B5EF4-FFF2-40B4-BE49-F238E27FC236}">
                <a16:creationId xmlns:a16="http://schemas.microsoft.com/office/drawing/2014/main" id="{D2F0109E-81DF-1EA6-7FC7-7FE11ACC43E5}"/>
              </a:ext>
            </a:extLst>
          </p:cNvPr>
          <p:cNvPicPr>
            <a:picLocks noChangeAspect="1"/>
          </p:cNvPicPr>
          <p:nvPr/>
        </p:nvPicPr>
        <p:blipFill rotWithShape="1">
          <a:blip r:embed="rId2">
            <a:extLst>
              <a:ext uri="{28A0092B-C50C-407E-A947-70E740481C1C}">
                <a14:useLocalDpi xmlns:a14="http://schemas.microsoft.com/office/drawing/2010/main" val="0"/>
              </a:ext>
            </a:extLst>
          </a:blip>
          <a:srcRect l="41119" t="22986" r="42180" b="21493"/>
          <a:stretch/>
        </p:blipFill>
        <p:spPr>
          <a:xfrm>
            <a:off x="4982215" y="3347605"/>
            <a:ext cx="1272866" cy="2379045"/>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7B18244A-2626-36D4-DA03-81E35D3E5EED}"/>
              </a:ext>
            </a:extLst>
          </p:cNvPr>
          <p:cNvPicPr>
            <a:picLocks noChangeAspect="1"/>
          </p:cNvPicPr>
          <p:nvPr/>
        </p:nvPicPr>
        <p:blipFill rotWithShape="1">
          <a:blip r:embed="rId3">
            <a:extLst>
              <a:ext uri="{28A0092B-C50C-407E-A947-70E740481C1C}">
                <a14:useLocalDpi xmlns:a14="http://schemas.microsoft.com/office/drawing/2010/main" val="0"/>
              </a:ext>
            </a:extLst>
          </a:blip>
          <a:srcRect l="42218" t="22695" r="40605" b="23428"/>
          <a:stretch/>
        </p:blipFill>
        <p:spPr>
          <a:xfrm>
            <a:off x="5232650" y="802468"/>
            <a:ext cx="1334126" cy="2352629"/>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BB968963-19FA-A7F5-C69C-54490258F77A}"/>
              </a:ext>
            </a:extLst>
          </p:cNvPr>
          <p:cNvPicPr>
            <a:picLocks noChangeAspect="1"/>
          </p:cNvPicPr>
          <p:nvPr/>
        </p:nvPicPr>
        <p:blipFill rotWithShape="1">
          <a:blip r:embed="rId4">
            <a:extLst>
              <a:ext uri="{28A0092B-C50C-407E-A947-70E740481C1C}">
                <a14:useLocalDpi xmlns:a14="http://schemas.microsoft.com/office/drawing/2010/main" val="0"/>
              </a:ext>
            </a:extLst>
          </a:blip>
          <a:srcRect l="43427" t="32680" r="26331" b="24073"/>
          <a:stretch/>
        </p:blipFill>
        <p:spPr>
          <a:xfrm>
            <a:off x="8552125" y="3593669"/>
            <a:ext cx="3098882" cy="2491500"/>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E7E40099-792F-B04A-128A-DC182DB5F220}"/>
              </a:ext>
            </a:extLst>
          </p:cNvPr>
          <p:cNvPicPr>
            <a:picLocks noChangeAspect="1"/>
          </p:cNvPicPr>
          <p:nvPr/>
        </p:nvPicPr>
        <p:blipFill rotWithShape="1">
          <a:blip r:embed="rId5">
            <a:extLst>
              <a:ext uri="{28A0092B-C50C-407E-A947-70E740481C1C}">
                <a14:useLocalDpi xmlns:a14="http://schemas.microsoft.com/office/drawing/2010/main" val="0"/>
              </a:ext>
            </a:extLst>
          </a:blip>
          <a:srcRect l="43670" t="20200" r="39637" b="31604"/>
          <a:stretch/>
        </p:blipFill>
        <p:spPr>
          <a:xfrm>
            <a:off x="6767170" y="767490"/>
            <a:ext cx="1470935" cy="2387607"/>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098BA2FB-47E6-AC10-BC4E-E4109951EA5C}"/>
              </a:ext>
            </a:extLst>
          </p:cNvPr>
          <p:cNvPicPr>
            <a:picLocks noChangeAspect="1"/>
          </p:cNvPicPr>
          <p:nvPr/>
        </p:nvPicPr>
        <p:blipFill rotWithShape="1">
          <a:blip r:embed="rId6">
            <a:extLst>
              <a:ext uri="{28A0092B-C50C-407E-A947-70E740481C1C}">
                <a14:useLocalDpi xmlns:a14="http://schemas.microsoft.com/office/drawing/2010/main" val="0"/>
              </a:ext>
            </a:extLst>
          </a:blip>
          <a:srcRect l="42702" t="26225" r="28750" b="28000"/>
          <a:stretch/>
        </p:blipFill>
        <p:spPr>
          <a:xfrm>
            <a:off x="8638894" y="767490"/>
            <a:ext cx="2925343" cy="2637154"/>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A8496FCE-1440-1ABD-33C0-D4F607B0A040}"/>
              </a:ext>
            </a:extLst>
          </p:cNvPr>
          <p:cNvPicPr>
            <a:picLocks noChangeAspect="1"/>
          </p:cNvPicPr>
          <p:nvPr/>
        </p:nvPicPr>
        <p:blipFill rotWithShape="1">
          <a:blip r:embed="rId7">
            <a:extLst>
              <a:ext uri="{28A0092B-C50C-407E-A947-70E740481C1C}">
                <a14:useLocalDpi xmlns:a14="http://schemas.microsoft.com/office/drawing/2010/main" val="0"/>
              </a:ext>
            </a:extLst>
          </a:blip>
          <a:srcRect l="43193" t="49165" r="44385" b="22695"/>
          <a:stretch/>
        </p:blipFill>
        <p:spPr>
          <a:xfrm>
            <a:off x="6866204" y="3793562"/>
            <a:ext cx="1272866" cy="1621182"/>
          </a:xfrm>
          <a:prstGeom prst="rect">
            <a:avLst/>
          </a:prstGeom>
        </p:spPr>
      </p:pic>
    </p:spTree>
    <p:extLst>
      <p:ext uri="{BB962C8B-B14F-4D97-AF65-F5344CB8AC3E}">
        <p14:creationId xmlns:p14="http://schemas.microsoft.com/office/powerpoint/2010/main" val="2808195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1" name="Group 10">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6" name="Rectangle 15">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20B9B-BE73-B9E7-01AF-99A2A0B8B48F}"/>
              </a:ext>
            </a:extLst>
          </p:cNvPr>
          <p:cNvSpPr>
            <a:spLocks noGrp="1"/>
          </p:cNvSpPr>
          <p:nvPr>
            <p:ph type="title"/>
          </p:nvPr>
        </p:nvSpPr>
        <p:spPr>
          <a:xfrm>
            <a:off x="3777600" y="1079500"/>
            <a:ext cx="4636800" cy="2138400"/>
          </a:xfrm>
        </p:spPr>
        <p:txBody>
          <a:bodyPr vert="horz" lIns="91440" tIns="45720" rIns="91440" bIns="45720" rtlCol="0" anchor="b" anchorCtr="0">
            <a:normAutofit/>
          </a:bodyPr>
          <a:lstStyle/>
          <a:p>
            <a:pPr algn="ctr"/>
            <a:r>
              <a:rPr lang="en-US" sz="4800"/>
              <a:t>Thank You</a:t>
            </a:r>
          </a:p>
        </p:txBody>
      </p:sp>
      <p:sp>
        <p:nvSpPr>
          <p:cNvPr id="3" name="Content Placeholder 2">
            <a:extLst>
              <a:ext uri="{FF2B5EF4-FFF2-40B4-BE49-F238E27FC236}">
                <a16:creationId xmlns:a16="http://schemas.microsoft.com/office/drawing/2014/main" id="{5BCA355B-521D-146A-66F2-D795DFB27439}"/>
              </a:ext>
            </a:extLst>
          </p:cNvPr>
          <p:cNvSpPr>
            <a:spLocks noGrp="1"/>
          </p:cNvSpPr>
          <p:nvPr>
            <p:ph idx="1"/>
          </p:nvPr>
        </p:nvSpPr>
        <p:spPr>
          <a:xfrm>
            <a:off x="3777600" y="4113213"/>
            <a:ext cx="4636800" cy="1655762"/>
          </a:xfrm>
        </p:spPr>
        <p:txBody>
          <a:bodyPr vert="horz" lIns="91440" tIns="45720" rIns="91440" bIns="45720" rtlCol="0">
            <a:normAutofit/>
          </a:bodyPr>
          <a:lstStyle/>
          <a:p>
            <a:pPr marL="0" indent="0" algn="ctr">
              <a:lnSpc>
                <a:spcPct val="125000"/>
              </a:lnSpc>
              <a:buNone/>
            </a:pPr>
            <a:r>
              <a:rPr lang="en-US" sz="2400"/>
              <a:t>Questions ?</a:t>
            </a:r>
          </a:p>
        </p:txBody>
      </p:sp>
      <p:grpSp>
        <p:nvGrpSpPr>
          <p:cNvPr id="18" name="Group 17">
            <a:extLst>
              <a:ext uri="{FF2B5EF4-FFF2-40B4-BE49-F238E27FC236}">
                <a16:creationId xmlns:a16="http://schemas.microsoft.com/office/drawing/2014/main" id="{29578809-4F8C-4A9B-A59D-0D7BDA6B17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19" name="Group 18">
              <a:extLst>
                <a:ext uri="{FF2B5EF4-FFF2-40B4-BE49-F238E27FC236}">
                  <a16:creationId xmlns:a16="http://schemas.microsoft.com/office/drawing/2014/main" id="{B6DADE07-3826-4857-9180-7DB77BCCE89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8" name="Freeform 64">
                <a:extLst>
                  <a:ext uri="{FF2B5EF4-FFF2-40B4-BE49-F238E27FC236}">
                    <a16:creationId xmlns:a16="http://schemas.microsoft.com/office/drawing/2014/main" id="{5C21CC9E-9E93-47EE-B6BE-DAF0D163F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1">
                <a:extLst>
                  <a:ext uri="{FF2B5EF4-FFF2-40B4-BE49-F238E27FC236}">
                    <a16:creationId xmlns:a16="http://schemas.microsoft.com/office/drawing/2014/main" id="{F98634D8-7CA3-4C66-8CD8-4D6F24833C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1">
                <a:extLst>
                  <a:ext uri="{FF2B5EF4-FFF2-40B4-BE49-F238E27FC236}">
                    <a16:creationId xmlns:a16="http://schemas.microsoft.com/office/drawing/2014/main" id="{579AC1E2-C2CF-4BA7-82B4-C8CCC7305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8">
                <a:extLst>
                  <a:ext uri="{FF2B5EF4-FFF2-40B4-BE49-F238E27FC236}">
                    <a16:creationId xmlns:a16="http://schemas.microsoft.com/office/drawing/2014/main" id="{FD089815-EEDF-4A19-B1A5-CD51F7D646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4">
                <a:extLst>
                  <a:ext uri="{FF2B5EF4-FFF2-40B4-BE49-F238E27FC236}">
                    <a16:creationId xmlns:a16="http://schemas.microsoft.com/office/drawing/2014/main" id="{3913B299-F5CE-4C72-A020-2AFCFFDB7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7">
                <a:extLst>
                  <a:ext uri="{FF2B5EF4-FFF2-40B4-BE49-F238E27FC236}">
                    <a16:creationId xmlns:a16="http://schemas.microsoft.com/office/drawing/2014/main" id="{38067600-ABBC-4D8F-B242-026D39DB95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AF1082FE-D7C7-430A-B6DF-041CD1FBF5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59">
                <a:extLst>
                  <a:ext uri="{FF2B5EF4-FFF2-40B4-BE49-F238E27FC236}">
                    <a16:creationId xmlns:a16="http://schemas.microsoft.com/office/drawing/2014/main" id="{D20DF48A-C1E5-483E-B21B-EDC96EC75D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BE0F4360-2529-43AE-8AD9-1B7B3F903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5">
                <a:extLst>
                  <a:ext uri="{FF2B5EF4-FFF2-40B4-BE49-F238E27FC236}">
                    <a16:creationId xmlns:a16="http://schemas.microsoft.com/office/drawing/2014/main" id="{B1B8DE27-1A2A-48A2-A329-B0F4201A74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9">
                <a:extLst>
                  <a:ext uri="{FF2B5EF4-FFF2-40B4-BE49-F238E27FC236}">
                    <a16:creationId xmlns:a16="http://schemas.microsoft.com/office/drawing/2014/main" id="{9BD6F64A-2862-4703-A7E6-6D3295621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2">
                <a:extLst>
                  <a:ext uri="{FF2B5EF4-FFF2-40B4-BE49-F238E27FC236}">
                    <a16:creationId xmlns:a16="http://schemas.microsoft.com/office/drawing/2014/main" id="{DA103B72-E0CF-45F0-A7D0-21ECD0175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5">
                <a:extLst>
                  <a:ext uri="{FF2B5EF4-FFF2-40B4-BE49-F238E27FC236}">
                    <a16:creationId xmlns:a16="http://schemas.microsoft.com/office/drawing/2014/main" id="{12BF02EE-B84D-4508-86AE-720FFD081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88">
                <a:extLst>
                  <a:ext uri="{FF2B5EF4-FFF2-40B4-BE49-F238E27FC236}">
                    <a16:creationId xmlns:a16="http://schemas.microsoft.com/office/drawing/2014/main" id="{63DEFA47-924F-47EC-8A1A-E8D4E1D286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52" name="Group 51">
                <a:extLst>
                  <a:ext uri="{FF2B5EF4-FFF2-40B4-BE49-F238E27FC236}">
                    <a16:creationId xmlns:a16="http://schemas.microsoft.com/office/drawing/2014/main" id="{18E9EAB0-A7D4-43A2-BE0E-0285979BC2C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3" name="Line 63">
                  <a:extLst>
                    <a:ext uri="{FF2B5EF4-FFF2-40B4-BE49-F238E27FC236}">
                      <a16:creationId xmlns:a16="http://schemas.microsoft.com/office/drawing/2014/main" id="{0918A230-E769-4D1D-BAD9-E5835E2C8DE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66">
                  <a:extLst>
                    <a:ext uri="{FF2B5EF4-FFF2-40B4-BE49-F238E27FC236}">
                      <a16:creationId xmlns:a16="http://schemas.microsoft.com/office/drawing/2014/main" id="{8387A7CE-102C-40EE-9CF5-025C3DD8D49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67">
                  <a:extLst>
                    <a:ext uri="{FF2B5EF4-FFF2-40B4-BE49-F238E27FC236}">
                      <a16:creationId xmlns:a16="http://schemas.microsoft.com/office/drawing/2014/main" id="{04D252BC-127A-412D-BC8A-003132AE7C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80">
                  <a:extLst>
                    <a:ext uri="{FF2B5EF4-FFF2-40B4-BE49-F238E27FC236}">
                      <a16:creationId xmlns:a16="http://schemas.microsoft.com/office/drawing/2014/main" id="{DBF98D9E-95AE-499D-90A5-B46B8811607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83">
                  <a:extLst>
                    <a:ext uri="{FF2B5EF4-FFF2-40B4-BE49-F238E27FC236}">
                      <a16:creationId xmlns:a16="http://schemas.microsoft.com/office/drawing/2014/main" id="{DF93481C-D4B8-49D1-8DB5-0DDFD0A975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86">
                  <a:extLst>
                    <a:ext uri="{FF2B5EF4-FFF2-40B4-BE49-F238E27FC236}">
                      <a16:creationId xmlns:a16="http://schemas.microsoft.com/office/drawing/2014/main" id="{E08AF258-8D62-4B36-9315-8652E31710E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89">
                  <a:extLst>
                    <a:ext uri="{FF2B5EF4-FFF2-40B4-BE49-F238E27FC236}">
                      <a16:creationId xmlns:a16="http://schemas.microsoft.com/office/drawing/2014/main" id="{DCAC5381-7C87-4FB1-922C-72424F35D4F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0" name="Group 19">
              <a:extLst>
                <a:ext uri="{FF2B5EF4-FFF2-40B4-BE49-F238E27FC236}">
                  <a16:creationId xmlns:a16="http://schemas.microsoft.com/office/drawing/2014/main" id="{33D131BB-56BB-4799-9DE1-95E397FA61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30" name="Group 29">
                <a:extLst>
                  <a:ext uri="{FF2B5EF4-FFF2-40B4-BE49-F238E27FC236}">
                    <a16:creationId xmlns:a16="http://schemas.microsoft.com/office/drawing/2014/main" id="{BD75D3A2-6328-49F4-A5C7-BDBEBE8710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FB386BFB-69FD-4CED-89B4-6E45CD3340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0292B6-9C83-4545-9DB9-6D216C649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218E320A-887F-4DBF-8CCC-A0E849F36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70456DE9-EFE8-480B-904C-C4E4521BA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FFAC87AC-6F0D-41C3-A96D-583587DBD2D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31">
                  <a:extLst>
                    <a:ext uri="{FF2B5EF4-FFF2-40B4-BE49-F238E27FC236}">
                      <a16:creationId xmlns:a16="http://schemas.microsoft.com/office/drawing/2014/main" id="{BBBB3529-7770-48BD-9A2D-61CB322B4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32">
                  <a:extLst>
                    <a:ext uri="{FF2B5EF4-FFF2-40B4-BE49-F238E27FC236}">
                      <a16:creationId xmlns:a16="http://schemas.microsoft.com/office/drawing/2014/main" id="{B4D2F05B-BBCD-4783-BDE0-43D73C267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1" name="Group 20">
              <a:extLst>
                <a:ext uri="{FF2B5EF4-FFF2-40B4-BE49-F238E27FC236}">
                  <a16:creationId xmlns:a16="http://schemas.microsoft.com/office/drawing/2014/main" id="{5C54BFAD-42ED-48A4-AA55-3BE394C44E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22" name="Group 21">
                <a:extLst>
                  <a:ext uri="{FF2B5EF4-FFF2-40B4-BE49-F238E27FC236}">
                    <a16:creationId xmlns:a16="http://schemas.microsoft.com/office/drawing/2014/main" id="{FB341D07-45D8-4F3A-B413-FD2B278A243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 name="Freeform 68">
                  <a:extLst>
                    <a:ext uri="{FF2B5EF4-FFF2-40B4-BE49-F238E27FC236}">
                      <a16:creationId xmlns:a16="http://schemas.microsoft.com/office/drawing/2014/main" id="{872DAC2D-6CA9-4BA0-9831-D9BCA4630F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9">
                  <a:extLst>
                    <a:ext uri="{FF2B5EF4-FFF2-40B4-BE49-F238E27FC236}">
                      <a16:creationId xmlns:a16="http://schemas.microsoft.com/office/drawing/2014/main" id="{79883F04-2F99-488F-B3C5-0B29E181A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Line 70">
                  <a:extLst>
                    <a:ext uri="{FF2B5EF4-FFF2-40B4-BE49-F238E27FC236}">
                      <a16:creationId xmlns:a16="http://schemas.microsoft.com/office/drawing/2014/main" id="{588E0A03-E6DB-4D96-82A1-39AAB998509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2032D250-40F2-4BE1-9E51-51D6124316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4" name="Freeform 68">
                  <a:extLst>
                    <a:ext uri="{FF2B5EF4-FFF2-40B4-BE49-F238E27FC236}">
                      <a16:creationId xmlns:a16="http://schemas.microsoft.com/office/drawing/2014/main" id="{CFF6B335-FCBC-4111-B6E0-010A0CCF6A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9">
                  <a:extLst>
                    <a:ext uri="{FF2B5EF4-FFF2-40B4-BE49-F238E27FC236}">
                      <a16:creationId xmlns:a16="http://schemas.microsoft.com/office/drawing/2014/main" id="{F3A4A21F-DBFE-4F02-A66E-C6F0ECB698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Line 70">
                  <a:extLst>
                    <a:ext uri="{FF2B5EF4-FFF2-40B4-BE49-F238E27FC236}">
                      <a16:creationId xmlns:a16="http://schemas.microsoft.com/office/drawing/2014/main" id="{3A5E5CE1-528A-4B41-A739-BFE450F1F97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61" name="Straight Connector 60">
            <a:extLst>
              <a:ext uri="{FF2B5EF4-FFF2-40B4-BE49-F238E27FC236}">
                <a16:creationId xmlns:a16="http://schemas.microsoft.com/office/drawing/2014/main" id="{C88FC08C-C419-4B3F-B3C4-074AE70451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E69E4645-4CFC-4C14-9639-295E678593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64" name="Group 63">
              <a:extLst>
                <a:ext uri="{FF2B5EF4-FFF2-40B4-BE49-F238E27FC236}">
                  <a16:creationId xmlns:a16="http://schemas.microsoft.com/office/drawing/2014/main" id="{A75D1D75-29EC-4168-9B74-DD31796A35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83" name="Freeform 64">
                <a:extLst>
                  <a:ext uri="{FF2B5EF4-FFF2-40B4-BE49-F238E27FC236}">
                    <a16:creationId xmlns:a16="http://schemas.microsoft.com/office/drawing/2014/main" id="{5C244629-4F62-4555-8576-76E450C712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81">
                <a:extLst>
                  <a:ext uri="{FF2B5EF4-FFF2-40B4-BE49-F238E27FC236}">
                    <a16:creationId xmlns:a16="http://schemas.microsoft.com/office/drawing/2014/main" id="{33FE7FD6-ED0C-4A85-BB37-50D5DEFE5D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61">
                <a:extLst>
                  <a:ext uri="{FF2B5EF4-FFF2-40B4-BE49-F238E27FC236}">
                    <a16:creationId xmlns:a16="http://schemas.microsoft.com/office/drawing/2014/main" id="{E321CBA3-94D7-498A-AA58-32E5E21DA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78">
                <a:extLst>
                  <a:ext uri="{FF2B5EF4-FFF2-40B4-BE49-F238E27FC236}">
                    <a16:creationId xmlns:a16="http://schemas.microsoft.com/office/drawing/2014/main" id="{A483E481-9A4F-433D-83BF-BE219AE92A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4">
                <a:extLst>
                  <a:ext uri="{FF2B5EF4-FFF2-40B4-BE49-F238E27FC236}">
                    <a16:creationId xmlns:a16="http://schemas.microsoft.com/office/drawing/2014/main" id="{3BD25EE3-866C-4F95-87D6-3539B174A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7">
                <a:extLst>
                  <a:ext uri="{FF2B5EF4-FFF2-40B4-BE49-F238E27FC236}">
                    <a16:creationId xmlns:a16="http://schemas.microsoft.com/office/drawing/2014/main" id="{7C4C4F76-8DA9-47EA-94F9-1D400388FA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0">
                <a:extLst>
                  <a:ext uri="{FF2B5EF4-FFF2-40B4-BE49-F238E27FC236}">
                    <a16:creationId xmlns:a16="http://schemas.microsoft.com/office/drawing/2014/main" id="{025FE981-874E-47FE-81B8-F025D2BF9C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9">
                <a:extLst>
                  <a:ext uri="{FF2B5EF4-FFF2-40B4-BE49-F238E27FC236}">
                    <a16:creationId xmlns:a16="http://schemas.microsoft.com/office/drawing/2014/main" id="{5680B73A-298E-4BDA-AB07-ACC8314E40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2">
                <a:extLst>
                  <a:ext uri="{FF2B5EF4-FFF2-40B4-BE49-F238E27FC236}">
                    <a16:creationId xmlns:a16="http://schemas.microsoft.com/office/drawing/2014/main" id="{01AFB333-D097-4235-A165-C9D3CDC2FE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65">
                <a:extLst>
                  <a:ext uri="{FF2B5EF4-FFF2-40B4-BE49-F238E27FC236}">
                    <a16:creationId xmlns:a16="http://schemas.microsoft.com/office/drawing/2014/main" id="{66C11AEB-D3F2-45AA-9C41-CA142A02E7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79">
                <a:extLst>
                  <a:ext uri="{FF2B5EF4-FFF2-40B4-BE49-F238E27FC236}">
                    <a16:creationId xmlns:a16="http://schemas.microsoft.com/office/drawing/2014/main" id="{2EAA79E5-B4EE-4477-A9D7-38234A19D4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2">
                <a:extLst>
                  <a:ext uri="{FF2B5EF4-FFF2-40B4-BE49-F238E27FC236}">
                    <a16:creationId xmlns:a16="http://schemas.microsoft.com/office/drawing/2014/main" id="{A2EB3CA6-CF43-44E7-A82B-C86FF6A75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5">
                <a:extLst>
                  <a:ext uri="{FF2B5EF4-FFF2-40B4-BE49-F238E27FC236}">
                    <a16:creationId xmlns:a16="http://schemas.microsoft.com/office/drawing/2014/main" id="{635B3B6D-8A83-4CF1-AE24-D872BCE07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8">
                <a:extLst>
                  <a:ext uri="{FF2B5EF4-FFF2-40B4-BE49-F238E27FC236}">
                    <a16:creationId xmlns:a16="http://schemas.microsoft.com/office/drawing/2014/main" id="{67274B73-EB7F-4885-8375-DCC193DE8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7" name="Group 96">
                <a:extLst>
                  <a:ext uri="{FF2B5EF4-FFF2-40B4-BE49-F238E27FC236}">
                    <a16:creationId xmlns:a16="http://schemas.microsoft.com/office/drawing/2014/main" id="{B0EE02B4-8ECF-4636-B55D-11A3869E6E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8" name="Line 63">
                  <a:extLst>
                    <a:ext uri="{FF2B5EF4-FFF2-40B4-BE49-F238E27FC236}">
                      <a16:creationId xmlns:a16="http://schemas.microsoft.com/office/drawing/2014/main" id="{97860271-66A3-4C76-9A50-EF7ADA1D959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66">
                  <a:extLst>
                    <a:ext uri="{FF2B5EF4-FFF2-40B4-BE49-F238E27FC236}">
                      <a16:creationId xmlns:a16="http://schemas.microsoft.com/office/drawing/2014/main" id="{CD0262E2-572E-453D-8FE4-46EDF0C75C2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67">
                  <a:extLst>
                    <a:ext uri="{FF2B5EF4-FFF2-40B4-BE49-F238E27FC236}">
                      <a16:creationId xmlns:a16="http://schemas.microsoft.com/office/drawing/2014/main" id="{504EAB1B-BE08-49A3-91E4-2F59777FF81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0">
                  <a:extLst>
                    <a:ext uri="{FF2B5EF4-FFF2-40B4-BE49-F238E27FC236}">
                      <a16:creationId xmlns:a16="http://schemas.microsoft.com/office/drawing/2014/main" id="{1BA1BFEB-5D6B-4011-8814-75FDF39A8CE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3">
                  <a:extLst>
                    <a:ext uri="{FF2B5EF4-FFF2-40B4-BE49-F238E27FC236}">
                      <a16:creationId xmlns:a16="http://schemas.microsoft.com/office/drawing/2014/main" id="{58D635F3-CD70-43D2-9FAE-690BB6A8C02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6">
                  <a:extLst>
                    <a:ext uri="{FF2B5EF4-FFF2-40B4-BE49-F238E27FC236}">
                      <a16:creationId xmlns:a16="http://schemas.microsoft.com/office/drawing/2014/main" id="{7D4A71ED-4313-45E2-9078-0A2179F6096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9">
                  <a:extLst>
                    <a:ext uri="{FF2B5EF4-FFF2-40B4-BE49-F238E27FC236}">
                      <a16:creationId xmlns:a16="http://schemas.microsoft.com/office/drawing/2014/main" id="{F71A8BF4-8580-4405-93CC-68682C9EFB5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5" name="Group 64">
              <a:extLst>
                <a:ext uri="{FF2B5EF4-FFF2-40B4-BE49-F238E27FC236}">
                  <a16:creationId xmlns:a16="http://schemas.microsoft.com/office/drawing/2014/main" id="{503EA70C-259E-4844-83FD-A8152374DDA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75" name="Group 74">
                <a:extLst>
                  <a:ext uri="{FF2B5EF4-FFF2-40B4-BE49-F238E27FC236}">
                    <a16:creationId xmlns:a16="http://schemas.microsoft.com/office/drawing/2014/main" id="{2D8DEFBA-3794-41DB-BA53-A168E4B02E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9" name="Straight Connector 78">
                  <a:extLst>
                    <a:ext uri="{FF2B5EF4-FFF2-40B4-BE49-F238E27FC236}">
                      <a16:creationId xmlns:a16="http://schemas.microsoft.com/office/drawing/2014/main" id="{F74D1351-C939-4ABA-A2D0-F13C1F3BF5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672A249-195A-4DAD-984C-AC6C894A6F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1" name="Rectangle 30">
                  <a:extLst>
                    <a:ext uri="{FF2B5EF4-FFF2-40B4-BE49-F238E27FC236}">
                      <a16:creationId xmlns:a16="http://schemas.microsoft.com/office/drawing/2014/main" id="{B2751033-92CC-43C5-B09D-BEAC92129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30">
                  <a:extLst>
                    <a:ext uri="{FF2B5EF4-FFF2-40B4-BE49-F238E27FC236}">
                      <a16:creationId xmlns:a16="http://schemas.microsoft.com/office/drawing/2014/main" id="{810A9024-F6AE-46E1-AF5B-23C1BAF52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6148CDE3-7E34-46A7-A2A1-B2418BA6CD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7" name="Freeform: Shape 76">
                  <a:extLst>
                    <a:ext uri="{FF2B5EF4-FFF2-40B4-BE49-F238E27FC236}">
                      <a16:creationId xmlns:a16="http://schemas.microsoft.com/office/drawing/2014/main" id="{DFB487FA-CAC6-469F-8D07-227D88323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8" name="Freeform: Shape 77">
                  <a:extLst>
                    <a:ext uri="{FF2B5EF4-FFF2-40B4-BE49-F238E27FC236}">
                      <a16:creationId xmlns:a16="http://schemas.microsoft.com/office/drawing/2014/main" id="{64B6721C-6379-4342-B632-2288DDDD1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66" name="Group 65">
              <a:extLst>
                <a:ext uri="{FF2B5EF4-FFF2-40B4-BE49-F238E27FC236}">
                  <a16:creationId xmlns:a16="http://schemas.microsoft.com/office/drawing/2014/main" id="{58C06E09-320E-44ED-8B43-2BB2CE74A8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7" name="Group 66">
                <a:extLst>
                  <a:ext uri="{FF2B5EF4-FFF2-40B4-BE49-F238E27FC236}">
                    <a16:creationId xmlns:a16="http://schemas.microsoft.com/office/drawing/2014/main" id="{2F42D42C-CE47-479C-A563-298CD9035F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72" name="Freeform 68">
                  <a:extLst>
                    <a:ext uri="{FF2B5EF4-FFF2-40B4-BE49-F238E27FC236}">
                      <a16:creationId xmlns:a16="http://schemas.microsoft.com/office/drawing/2014/main" id="{65202664-9154-4377-8C3E-9BA25B78A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69">
                  <a:extLst>
                    <a:ext uri="{FF2B5EF4-FFF2-40B4-BE49-F238E27FC236}">
                      <a16:creationId xmlns:a16="http://schemas.microsoft.com/office/drawing/2014/main" id="{F0361EFD-383F-40DA-936A-1EC55BBA67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4" name="Line 70">
                  <a:extLst>
                    <a:ext uri="{FF2B5EF4-FFF2-40B4-BE49-F238E27FC236}">
                      <a16:creationId xmlns:a16="http://schemas.microsoft.com/office/drawing/2014/main" id="{0899FE39-C088-493A-A9ED-9C70D9427F5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04A185DA-EED5-4241-BCE2-7DFF9775B9D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9" name="Freeform 68">
                  <a:extLst>
                    <a:ext uri="{FF2B5EF4-FFF2-40B4-BE49-F238E27FC236}">
                      <a16:creationId xmlns:a16="http://schemas.microsoft.com/office/drawing/2014/main" id="{1D1D1F03-0895-4603-B54A-30778D288D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9">
                  <a:extLst>
                    <a:ext uri="{FF2B5EF4-FFF2-40B4-BE49-F238E27FC236}">
                      <a16:creationId xmlns:a16="http://schemas.microsoft.com/office/drawing/2014/main" id="{4205B00F-0C22-4C32-B408-130BD2BCA2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1" name="Line 70">
                  <a:extLst>
                    <a:ext uri="{FF2B5EF4-FFF2-40B4-BE49-F238E27FC236}">
                      <a16:creationId xmlns:a16="http://schemas.microsoft.com/office/drawing/2014/main" id="{0307197D-6DFE-4C69-95F1-42678413BAF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975247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44E5-CABB-AABB-31B6-5E4B3DFF5519}"/>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C346B339-BBE6-7019-735A-5419CE5335AC}"/>
              </a:ext>
            </a:extLst>
          </p:cNvPr>
          <p:cNvSpPr>
            <a:spLocks noGrp="1"/>
          </p:cNvSpPr>
          <p:nvPr>
            <p:ph idx="1"/>
          </p:nvPr>
        </p:nvSpPr>
        <p:spPr/>
        <p:txBody>
          <a:bodyPr>
            <a:normAutofit lnSpcReduction="10000"/>
          </a:bodyPr>
          <a:lstStyle/>
          <a:p>
            <a:pPr algn="l">
              <a:buFont typeface="Arial" panose="020B0604020202020204" pitchFamily="34" charset="0"/>
              <a:buChar char="•"/>
            </a:pPr>
            <a:r>
              <a:rPr lang="en-US" b="0" i="0" dirty="0">
                <a:solidFill>
                  <a:schemeClr val="tx1"/>
                </a:solidFill>
                <a:effectLst/>
                <a:latin typeface="Söhne"/>
              </a:rPr>
              <a:t>Sign language is vital for individuals with hearing and speech impairments as their primary means of communication.</a:t>
            </a:r>
          </a:p>
          <a:p>
            <a:pPr algn="l">
              <a:buFont typeface="Arial" panose="020B0604020202020204" pitchFamily="34" charset="0"/>
              <a:buChar char="•"/>
            </a:pPr>
            <a:r>
              <a:rPr lang="en-US" b="0" i="0" dirty="0">
                <a:solidFill>
                  <a:schemeClr val="tx1"/>
                </a:solidFill>
                <a:effectLst/>
                <a:latin typeface="Söhne"/>
              </a:rPr>
              <a:t>It enables them to express emotions, thoughts, and ideas, and facilitates interaction with others</a:t>
            </a:r>
          </a:p>
          <a:p>
            <a:pPr algn="l">
              <a:buFont typeface="Arial" panose="020B0604020202020204" pitchFamily="34" charset="0"/>
              <a:buChar char="•"/>
            </a:pPr>
            <a:r>
              <a:rPr lang="en-US" b="0" i="0" dirty="0">
                <a:solidFill>
                  <a:schemeClr val="tx1"/>
                </a:solidFill>
                <a:effectLst/>
                <a:latin typeface="Söhne"/>
              </a:rPr>
              <a:t>Sign language is a complex and rich form of communication, with its own grammar, syntax, and vocabulary.</a:t>
            </a:r>
          </a:p>
          <a:p>
            <a:pPr algn="l">
              <a:buFont typeface="Arial" panose="020B0604020202020204" pitchFamily="34" charset="0"/>
              <a:buChar char="•"/>
            </a:pPr>
            <a:r>
              <a:rPr lang="en-US" b="0" i="0" dirty="0">
                <a:solidFill>
                  <a:schemeClr val="tx1"/>
                </a:solidFill>
                <a:effectLst/>
                <a:latin typeface="Söhne"/>
              </a:rPr>
              <a:t>Understanding and interpreting sign language can be challenging for those who are not familiar with it.</a:t>
            </a:r>
          </a:p>
          <a:p>
            <a:pPr algn="l">
              <a:buFont typeface="Arial" panose="020B0604020202020204" pitchFamily="34" charset="0"/>
              <a:buChar char="•"/>
            </a:pPr>
            <a:endParaRPr lang="en-US" b="0" i="0" dirty="0">
              <a:solidFill>
                <a:schemeClr val="tx1"/>
              </a:solidFill>
              <a:effectLst/>
              <a:latin typeface="Söhne"/>
            </a:endParaRPr>
          </a:p>
        </p:txBody>
      </p:sp>
    </p:spTree>
    <p:extLst>
      <p:ext uri="{BB962C8B-B14F-4D97-AF65-F5344CB8AC3E}">
        <p14:creationId xmlns:p14="http://schemas.microsoft.com/office/powerpoint/2010/main" val="41074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6D5E-CAE6-79E9-8D2C-05F22230F72A}"/>
              </a:ext>
            </a:extLst>
          </p:cNvPr>
          <p:cNvSpPr>
            <a:spLocks noGrp="1"/>
          </p:cNvSpPr>
          <p:nvPr>
            <p:ph type="title"/>
          </p:nvPr>
        </p:nvSpPr>
        <p:spPr/>
        <p:txBody>
          <a:bodyPr/>
          <a:lstStyle/>
          <a:p>
            <a:r>
              <a:rPr lang="en-US" b="1" dirty="0">
                <a:latin typeface="Söhne"/>
              </a:rPr>
              <a:t>Problem Statement</a:t>
            </a:r>
            <a:r>
              <a:rPr lang="en-US" b="1" i="0" dirty="0">
                <a:effectLst/>
                <a:latin typeface="Söhne"/>
              </a:rPr>
              <a:t>:</a:t>
            </a:r>
            <a:endParaRPr lang="en-IN" dirty="0"/>
          </a:p>
        </p:txBody>
      </p:sp>
      <p:sp>
        <p:nvSpPr>
          <p:cNvPr id="3" name="Content Placeholder 2">
            <a:extLst>
              <a:ext uri="{FF2B5EF4-FFF2-40B4-BE49-F238E27FC236}">
                <a16:creationId xmlns:a16="http://schemas.microsoft.com/office/drawing/2014/main" id="{6521FF2D-8F40-F6D6-D556-D1A95A79BABB}"/>
              </a:ext>
            </a:extLst>
          </p:cNvPr>
          <p:cNvSpPr>
            <a:spLocks noGrp="1"/>
          </p:cNvSpPr>
          <p:nvPr>
            <p:ph idx="1"/>
          </p:nvPr>
        </p:nvSpPr>
        <p:spPr>
          <a:xfrm>
            <a:off x="989400" y="1685926"/>
            <a:ext cx="10213200" cy="3026752"/>
          </a:xfrm>
        </p:spPr>
        <p:txBody>
          <a:bodyPr/>
          <a:lstStyle/>
          <a:p>
            <a:pPr marL="0" indent="0" algn="l">
              <a:buNone/>
            </a:pPr>
            <a:r>
              <a:rPr lang="en-US" b="0" i="0" dirty="0">
                <a:solidFill>
                  <a:schemeClr val="tx1"/>
                </a:solidFill>
                <a:effectLst/>
                <a:latin typeface="Söhne"/>
              </a:rPr>
              <a:t>Develop a real-time sign language detection system that can accurately recognize and interpret American Sign Language (ASL) gestures. The system should be able to translate these gestures into text, enabling individuals with hearing impairments to communicate more effectively with others.</a:t>
            </a:r>
            <a:endParaRPr lang="en-IN" dirty="0">
              <a:solidFill>
                <a:schemeClr val="tx1"/>
              </a:solidFill>
            </a:endParaRPr>
          </a:p>
        </p:txBody>
      </p:sp>
    </p:spTree>
    <p:extLst>
      <p:ext uri="{BB962C8B-B14F-4D97-AF65-F5344CB8AC3E}">
        <p14:creationId xmlns:p14="http://schemas.microsoft.com/office/powerpoint/2010/main" val="391017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DC8D0-0CEC-36A8-BBB9-43467946A22B}"/>
              </a:ext>
            </a:extLst>
          </p:cNvPr>
          <p:cNvSpPr>
            <a:spLocks noGrp="1"/>
          </p:cNvSpPr>
          <p:nvPr>
            <p:ph idx="1"/>
          </p:nvPr>
        </p:nvSpPr>
        <p:spPr>
          <a:xfrm>
            <a:off x="750249" y="678483"/>
            <a:ext cx="10213200" cy="5501033"/>
          </a:xfrm>
        </p:spPr>
        <p:txBody>
          <a:bodyPr>
            <a:normAutofit fontScale="92500"/>
          </a:bodyPr>
          <a:lstStyle/>
          <a:p>
            <a:pPr marL="0" indent="0" algn="l">
              <a:buNone/>
            </a:pPr>
            <a:r>
              <a:rPr lang="en-US" b="1" i="0" dirty="0">
                <a:solidFill>
                  <a:schemeClr val="tx1"/>
                </a:solidFill>
                <a:effectLst/>
                <a:latin typeface="Söhne"/>
              </a:rPr>
              <a:t>Role of Gesture Recognition</a:t>
            </a:r>
            <a:r>
              <a:rPr lang="en-US" b="0" i="0" dirty="0">
                <a:solidFill>
                  <a:schemeClr val="tx1"/>
                </a:solidFill>
                <a:effectLst/>
                <a:latin typeface="Söhne"/>
              </a:rPr>
              <a:t>:</a:t>
            </a:r>
          </a:p>
          <a:p>
            <a:pPr marL="800100" lvl="1" indent="-342900" algn="l">
              <a:buFont typeface="Wingdings" panose="05000000000000000000" pitchFamily="2" charset="2"/>
              <a:buChar char="v"/>
            </a:pPr>
            <a:r>
              <a:rPr lang="en-US" b="0" i="0" dirty="0">
                <a:solidFill>
                  <a:schemeClr val="tx1"/>
                </a:solidFill>
                <a:effectLst/>
                <a:latin typeface="Söhne"/>
              </a:rPr>
              <a:t>Gesture recognition technology plays a crucial role in bridging the communication gap.</a:t>
            </a:r>
          </a:p>
          <a:p>
            <a:pPr marL="800100" lvl="1" indent="-342900" algn="l">
              <a:buFont typeface="Wingdings" panose="05000000000000000000" pitchFamily="2" charset="2"/>
              <a:buChar char="v"/>
            </a:pPr>
            <a:r>
              <a:rPr lang="en-US" b="0" i="0" dirty="0">
                <a:solidFill>
                  <a:schemeClr val="tx1"/>
                </a:solidFill>
                <a:effectLst/>
                <a:latin typeface="Söhne"/>
              </a:rPr>
              <a:t>By recognizing and interpreting sign language gestures, this technology helps in translating sign language into text, making it accessible to a wider audience.</a:t>
            </a:r>
          </a:p>
          <a:p>
            <a:pPr marL="0" indent="0" algn="l">
              <a:buNone/>
            </a:pPr>
            <a:r>
              <a:rPr lang="en-US" b="1" i="0" dirty="0">
                <a:solidFill>
                  <a:schemeClr val="tx1"/>
                </a:solidFill>
                <a:effectLst/>
                <a:latin typeface="Söhne"/>
              </a:rPr>
              <a:t>Benefits of Gesture Recognition</a:t>
            </a:r>
            <a:r>
              <a:rPr lang="en-US" b="0" i="0" dirty="0">
                <a:solidFill>
                  <a:schemeClr val="tx1"/>
                </a:solidFill>
                <a:effectLst/>
                <a:latin typeface="Söhne"/>
              </a:rPr>
              <a:t>:</a:t>
            </a:r>
          </a:p>
          <a:p>
            <a:pPr marL="800100" lvl="1" indent="-342900" algn="l">
              <a:buFont typeface="Wingdings" panose="05000000000000000000" pitchFamily="2" charset="2"/>
              <a:buChar char="v"/>
            </a:pPr>
            <a:r>
              <a:rPr lang="en-US" b="0" i="0" dirty="0">
                <a:solidFill>
                  <a:schemeClr val="tx1"/>
                </a:solidFill>
                <a:effectLst/>
                <a:latin typeface="Söhne"/>
              </a:rPr>
              <a:t>Enhances accessibility: It allows individuals with hearing or speech impairments to communicate more effectively with others.</a:t>
            </a:r>
          </a:p>
          <a:p>
            <a:pPr marL="800100" lvl="1" indent="-342900" algn="l">
              <a:buFont typeface="Wingdings" panose="05000000000000000000" pitchFamily="2" charset="2"/>
              <a:buChar char="v"/>
            </a:pPr>
            <a:r>
              <a:rPr lang="en-US" b="0" i="0" dirty="0">
                <a:solidFill>
                  <a:schemeClr val="tx1"/>
                </a:solidFill>
                <a:effectLst/>
                <a:latin typeface="Söhne"/>
              </a:rPr>
              <a:t>Improves understanding: It helps those unfamiliar with sign language to understand and interpret gestures more accurately.</a:t>
            </a:r>
          </a:p>
          <a:p>
            <a:pPr marL="800100" lvl="1" indent="-342900" algn="l">
              <a:buFont typeface="Wingdings" panose="05000000000000000000" pitchFamily="2" charset="2"/>
              <a:buChar char="v"/>
            </a:pPr>
            <a:r>
              <a:rPr lang="en-US" b="0" i="0" dirty="0">
                <a:solidFill>
                  <a:schemeClr val="tx1"/>
                </a:solidFill>
                <a:effectLst/>
                <a:latin typeface="Söhne"/>
              </a:rPr>
              <a:t>Promotes inclusivity: By enabling communication between individuals who use sign language and those who do not, it promotes inclusivity and equal participation.</a:t>
            </a:r>
          </a:p>
          <a:p>
            <a:endParaRPr lang="en-IN" dirty="0"/>
          </a:p>
        </p:txBody>
      </p:sp>
    </p:spTree>
    <p:extLst>
      <p:ext uri="{BB962C8B-B14F-4D97-AF65-F5344CB8AC3E}">
        <p14:creationId xmlns:p14="http://schemas.microsoft.com/office/powerpoint/2010/main" val="13929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2159A-7231-E210-DC2F-9B01D55CF6DA}"/>
              </a:ext>
            </a:extLst>
          </p:cNvPr>
          <p:cNvSpPr>
            <a:spLocks noGrp="1"/>
          </p:cNvSpPr>
          <p:nvPr>
            <p:ph type="title"/>
          </p:nvPr>
        </p:nvSpPr>
        <p:spPr>
          <a:xfrm>
            <a:off x="990000" y="946800"/>
            <a:ext cx="2802386" cy="4689475"/>
          </a:xfrm>
        </p:spPr>
        <p:txBody>
          <a:bodyPr anchor="t">
            <a:normAutofit/>
          </a:bodyPr>
          <a:lstStyle/>
          <a:p>
            <a:r>
              <a:rPr lang="en-US" dirty="0"/>
              <a:t>Methodology</a:t>
            </a:r>
            <a:endParaRPr lang="en-IN" dirty="0"/>
          </a:p>
        </p:txBody>
      </p:sp>
      <p:cxnSp>
        <p:nvCxnSpPr>
          <p:cNvPr id="11" name="Straight Connector 10">
            <a:extLst>
              <a:ext uri="{FF2B5EF4-FFF2-40B4-BE49-F238E27FC236}">
                <a16:creationId xmlns:a16="http://schemas.microsoft.com/office/drawing/2014/main" id="{9B4757C4-228A-47E5-94C8-058312AB27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23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48132BA-F969-5CF0-E6A7-668D12BEE1BE}"/>
              </a:ext>
            </a:extLst>
          </p:cNvPr>
          <p:cNvGraphicFramePr>
            <a:graphicFrameLocks noGrp="1"/>
          </p:cNvGraphicFramePr>
          <p:nvPr>
            <p:ph idx="1"/>
            <p:extLst>
              <p:ext uri="{D42A27DB-BD31-4B8C-83A1-F6EECF244321}">
                <p14:modId xmlns:p14="http://schemas.microsoft.com/office/powerpoint/2010/main" val="174139387"/>
              </p:ext>
            </p:extLst>
          </p:nvPr>
        </p:nvGraphicFramePr>
        <p:xfrm>
          <a:off x="4982215" y="537330"/>
          <a:ext cx="6668792"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5164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4277-0CB9-C3BD-AF6A-C46C54958C3D}"/>
              </a:ext>
            </a:extLst>
          </p:cNvPr>
          <p:cNvSpPr>
            <a:spLocks noGrp="1"/>
          </p:cNvSpPr>
          <p:nvPr>
            <p:ph type="title"/>
          </p:nvPr>
        </p:nvSpPr>
        <p:spPr>
          <a:xfrm>
            <a:off x="989400" y="395289"/>
            <a:ext cx="10213200" cy="617585"/>
          </a:xfrm>
        </p:spPr>
        <p:txBody>
          <a:bodyPr/>
          <a:lstStyle/>
          <a:p>
            <a:r>
              <a:rPr lang="en-US" dirty="0"/>
              <a:t>Python Modules</a:t>
            </a:r>
            <a:endParaRPr lang="en-IN" dirty="0"/>
          </a:p>
        </p:txBody>
      </p:sp>
      <p:sp>
        <p:nvSpPr>
          <p:cNvPr id="3" name="Content Placeholder 2">
            <a:extLst>
              <a:ext uri="{FF2B5EF4-FFF2-40B4-BE49-F238E27FC236}">
                <a16:creationId xmlns:a16="http://schemas.microsoft.com/office/drawing/2014/main" id="{8A507EB4-5CB9-4971-8623-9C751ACE862F}"/>
              </a:ext>
            </a:extLst>
          </p:cNvPr>
          <p:cNvSpPr>
            <a:spLocks noGrp="1"/>
          </p:cNvSpPr>
          <p:nvPr>
            <p:ph idx="1"/>
          </p:nvPr>
        </p:nvSpPr>
        <p:spPr>
          <a:xfrm>
            <a:off x="211015" y="1167619"/>
            <a:ext cx="11816861" cy="4558498"/>
          </a:xfrm>
        </p:spPr>
        <p:txBody>
          <a:bodyPr/>
          <a:lstStyle/>
          <a:p>
            <a:pPr>
              <a:buClr>
                <a:schemeClr val="tx1">
                  <a:lumMod val="95000"/>
                  <a:lumOff val="5000"/>
                </a:schemeClr>
              </a:buClr>
              <a:buFont typeface="Arial" panose="020B0604020202020204" pitchFamily="34" charset="0"/>
              <a:buChar char="•"/>
            </a:pPr>
            <a:r>
              <a:rPr lang="en-IN" b="1" i="0" dirty="0">
                <a:solidFill>
                  <a:schemeClr val="tx1"/>
                </a:solidFill>
                <a:effectLst/>
                <a:latin typeface="Söhne"/>
              </a:rPr>
              <a:t>cv2 (OpenCV):</a:t>
            </a:r>
          </a:p>
          <a:p>
            <a:pPr marL="0" indent="0" eaLnBrk="0" fontAlgn="base" hangingPunct="0">
              <a:lnSpc>
                <a:spcPct val="100000"/>
              </a:lnSpc>
              <a:spcBef>
                <a:spcPct val="0"/>
              </a:spcBef>
              <a:spcAft>
                <a:spcPct val="0"/>
              </a:spcAft>
              <a:buClrTx/>
              <a:buNone/>
            </a:pPr>
            <a:r>
              <a:rPr lang="en-US" b="0" i="0" dirty="0">
                <a:solidFill>
                  <a:schemeClr val="tx1"/>
                </a:solidFill>
                <a:effectLst/>
                <a:latin typeface="Söhne"/>
              </a:rPr>
              <a:t>It provides a wide range of functionalities for image and video processing, including object detection, image manipulation, and feature extraction.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solidFill>
                  <a:schemeClr val="tx1"/>
                </a:solidFill>
                <a:effectLst/>
                <a:latin typeface="Söhne"/>
              </a:rPr>
              <a:t>cvzone.HandTrackingModule</a:t>
            </a:r>
            <a:r>
              <a:rPr kumimoji="0" lang="en-US" altLang="en-US" b="1" i="0" u="none" strike="noStrike" cap="none" normalizeH="0" baseline="0" dirty="0">
                <a:ln>
                  <a:noFill/>
                </a:ln>
                <a:solidFill>
                  <a:schemeClr val="tx1"/>
                </a:solidFill>
                <a:effectLst/>
                <a:latin typeface="Söhne"/>
              </a:rPr>
              <a:t>:</a:t>
            </a:r>
            <a:endParaRPr kumimoji="0" lang="en-US" altLang="en-US" b="0" i="0" u="none" strike="noStrike" cap="none" normalizeH="0" baseline="0" dirty="0">
              <a:ln>
                <a:noFill/>
              </a:ln>
              <a:solidFill>
                <a:schemeClr val="tx1"/>
              </a:solidFill>
              <a:effectLst/>
              <a:latin typeface="Söhne"/>
            </a:endParaRP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err="1">
                <a:ln>
                  <a:noFill/>
                </a:ln>
                <a:solidFill>
                  <a:schemeClr val="tx1"/>
                </a:solidFill>
                <a:effectLst/>
                <a:latin typeface="Söhne Mono"/>
              </a:rPr>
              <a:t>cvzone.HandTrackingModule</a:t>
            </a:r>
            <a:r>
              <a:rPr kumimoji="0" lang="en-US" altLang="en-US" i="0" u="none" strike="noStrike" cap="none" normalizeH="0" baseline="0" dirty="0">
                <a:ln>
                  <a:noFill/>
                </a:ln>
                <a:solidFill>
                  <a:schemeClr val="tx1"/>
                </a:solidFill>
                <a:effectLst/>
                <a:latin typeface="Söhne"/>
              </a:rPr>
              <a:t> </a:t>
            </a:r>
            <a:r>
              <a:rPr kumimoji="0" lang="en-US" altLang="en-US" b="0" i="0" u="none" strike="noStrike" cap="none" normalizeH="0" baseline="0" dirty="0">
                <a:ln>
                  <a:noFill/>
                </a:ln>
                <a:solidFill>
                  <a:schemeClr val="tx1"/>
                </a:solidFill>
                <a:effectLst/>
                <a:latin typeface="Söhne"/>
              </a:rPr>
              <a:t>provides functionalities for hand tracking and gesture recognition.</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Söhne"/>
              </a:rPr>
              <a:t>It can detect and track the position of the hand in a video stream or image.</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Söhne"/>
              </a:rPr>
              <a:t>The module provides features such as detecting landmarks (</a:t>
            </a:r>
            <a:r>
              <a:rPr kumimoji="0" lang="en-US" altLang="en-US" b="0" i="0" u="none" strike="noStrike" cap="none" normalizeH="0" baseline="0" dirty="0" err="1">
                <a:ln>
                  <a:noFill/>
                </a:ln>
                <a:solidFill>
                  <a:schemeClr val="tx1"/>
                </a:solidFill>
                <a:effectLst/>
                <a:latin typeface="Söhne"/>
              </a:rPr>
              <a:t>keypoints</a:t>
            </a:r>
            <a:r>
              <a:rPr kumimoji="0" lang="en-US" altLang="en-US" b="0" i="0" u="none" strike="noStrike" cap="none" normalizeH="0" baseline="0" dirty="0">
                <a:ln>
                  <a:noFill/>
                </a:ln>
                <a:solidFill>
                  <a:schemeClr val="tx1"/>
                </a:solidFill>
                <a:effectLst/>
                <a:latin typeface="Söhne"/>
              </a:rPr>
              <a:t>) on the hand, calculating hand gestures, and drawing overlays on the hand for visualization.</a:t>
            </a:r>
          </a:p>
          <a:p>
            <a:pPr eaLnBrk="0" fontAlgn="base" hangingPunct="0">
              <a:lnSpc>
                <a:spcPct val="100000"/>
              </a:lnSpc>
              <a:spcBef>
                <a:spcPct val="0"/>
              </a:spcBef>
              <a:spcAft>
                <a:spcPct val="0"/>
              </a:spcAft>
              <a:buClrTx/>
              <a:buFont typeface="Arial" panose="020B0604020202020204" pitchFamily="34" charset="0"/>
              <a:buChar char="•"/>
            </a:pPr>
            <a:r>
              <a:rPr kumimoji="0" lang="en-US" altLang="en-US" b="1" i="0" u="none" strike="noStrike" cap="none" normalizeH="0" baseline="0" dirty="0" err="1">
                <a:ln>
                  <a:noFill/>
                </a:ln>
                <a:solidFill>
                  <a:schemeClr val="tx1"/>
                </a:solidFill>
                <a:effectLst/>
                <a:latin typeface="Söhne"/>
              </a:rPr>
              <a:t>cvzone.Classifier</a:t>
            </a:r>
            <a:r>
              <a:rPr kumimoji="0" lang="en-US" altLang="en-US" b="1" i="0" u="none" strike="noStrike" cap="none" normalizeH="0" baseline="0" dirty="0">
                <a:ln>
                  <a:noFill/>
                </a:ln>
                <a:solidFill>
                  <a:schemeClr val="tx1"/>
                </a:solidFill>
                <a:effectLst/>
                <a:latin typeface="Söhne"/>
              </a:rPr>
              <a:t>:</a:t>
            </a:r>
            <a:endParaRPr kumimoji="0" lang="en-US" altLang="en-US" b="0" i="0" u="none" strike="noStrike" cap="none" normalizeH="0" baseline="0" dirty="0">
              <a:ln>
                <a:noFill/>
              </a:ln>
              <a:solidFill>
                <a:schemeClr val="tx1"/>
              </a:solidFill>
              <a:effectLst/>
              <a:latin typeface="Söhne"/>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Söhne"/>
              </a:rPr>
              <a:t>It is typically used in conjunction with the </a:t>
            </a:r>
            <a:r>
              <a:rPr kumimoji="0" lang="en-US" altLang="en-US" i="0" u="none" strike="noStrike" cap="none" normalizeH="0" baseline="0" dirty="0" err="1">
                <a:ln>
                  <a:noFill/>
                </a:ln>
                <a:solidFill>
                  <a:schemeClr val="tx1"/>
                </a:solidFill>
                <a:effectLst/>
                <a:latin typeface="Söhne Mono"/>
              </a:rPr>
              <a:t>cvzone.HandTrackingModule</a:t>
            </a:r>
            <a:r>
              <a:rPr kumimoji="0" lang="en-US" altLang="en-US" i="0" u="none" strike="noStrike" cap="none" normalizeH="0" baseline="0" dirty="0">
                <a:ln>
                  <a:noFill/>
                </a:ln>
                <a:solidFill>
                  <a:schemeClr val="tx1"/>
                </a:solidFill>
                <a:effectLst/>
                <a:latin typeface="Söhne"/>
              </a:rPr>
              <a:t> </a:t>
            </a:r>
            <a:r>
              <a:rPr kumimoji="0" lang="en-US" altLang="en-US" b="0" i="0" u="none" strike="noStrike" cap="none" normalizeH="0" baseline="0" dirty="0">
                <a:ln>
                  <a:noFill/>
                </a:ln>
                <a:solidFill>
                  <a:schemeClr val="tx1"/>
                </a:solidFill>
                <a:effectLst/>
                <a:latin typeface="Söhne"/>
              </a:rPr>
              <a:t>to classify the detected hand gestures.</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Söhne"/>
              </a:rPr>
              <a:t>The classifier is trained on a dataset of hand gesture images and can predict the corresponding gesture based on the input features extracted from the detected hand.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C8E5AF5D-1E25-B613-B1C7-B5305ECDA01E}"/>
              </a:ext>
            </a:extLst>
          </p:cNvPr>
          <p:cNvSpPr>
            <a:spLocks noChangeArrowheads="1"/>
          </p:cNvSpPr>
          <p:nvPr/>
        </p:nvSpPr>
        <p:spPr bwMode="auto">
          <a:xfrm>
            <a:off x="0" y="-138499"/>
            <a:ext cx="65" cy="27699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5754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432E8-A0D2-DD50-2F61-4DD1B71DB25D}"/>
              </a:ext>
            </a:extLst>
          </p:cNvPr>
          <p:cNvSpPr>
            <a:spLocks noGrp="1"/>
          </p:cNvSpPr>
          <p:nvPr>
            <p:ph type="title"/>
          </p:nvPr>
        </p:nvSpPr>
        <p:spPr/>
        <p:txBody>
          <a:bodyPr/>
          <a:lstStyle/>
          <a:p>
            <a:r>
              <a:rPr lang="en-US" dirty="0"/>
              <a:t>Data Collection and Processing</a:t>
            </a:r>
            <a:endParaRPr lang="en-IN" dirty="0"/>
          </a:p>
        </p:txBody>
      </p:sp>
      <p:sp>
        <p:nvSpPr>
          <p:cNvPr id="3" name="Content Placeholder 2">
            <a:extLst>
              <a:ext uri="{FF2B5EF4-FFF2-40B4-BE49-F238E27FC236}">
                <a16:creationId xmlns:a16="http://schemas.microsoft.com/office/drawing/2014/main" id="{10A6024B-6FAA-D9AE-7D0A-1FC4DBBD44B1}"/>
              </a:ext>
            </a:extLst>
          </p:cNvPr>
          <p:cNvSpPr>
            <a:spLocks noGrp="1"/>
          </p:cNvSpPr>
          <p:nvPr>
            <p:ph idx="1"/>
          </p:nvPr>
        </p:nvSpPr>
        <p:spPr/>
        <p:txBody>
          <a:bodyPr/>
          <a:lstStyle/>
          <a:p>
            <a:pPr algn="l">
              <a:buClr>
                <a:schemeClr val="tx1">
                  <a:lumMod val="95000"/>
                  <a:lumOff val="5000"/>
                </a:schemeClr>
              </a:buClr>
              <a:buFont typeface="Wingdings" panose="05000000000000000000" pitchFamily="2" charset="2"/>
              <a:buChar char="Ø"/>
            </a:pPr>
            <a:r>
              <a:rPr lang="en-US" b="0" i="0" dirty="0">
                <a:solidFill>
                  <a:schemeClr val="tx1"/>
                </a:solidFill>
                <a:effectLst/>
                <a:latin typeface="Söhne"/>
              </a:rPr>
              <a:t>Utilize OpenCV for capturing images.</a:t>
            </a:r>
          </a:p>
          <a:p>
            <a:pPr algn="l">
              <a:buClr>
                <a:schemeClr val="tx1">
                  <a:lumMod val="95000"/>
                  <a:lumOff val="5000"/>
                </a:schemeClr>
              </a:buClr>
              <a:buFont typeface="Wingdings" panose="05000000000000000000" pitchFamily="2" charset="2"/>
              <a:buChar char="Ø"/>
            </a:pPr>
            <a:r>
              <a:rPr lang="en-US" b="0" i="0" dirty="0">
                <a:solidFill>
                  <a:schemeClr val="tx1"/>
                </a:solidFill>
                <a:effectLst/>
                <a:latin typeface="Söhne"/>
              </a:rPr>
              <a:t>Selected seven gestures: "Good Job," "Hello," "I Love You," "Thank You," "Yes," "Ok," and "Peace."</a:t>
            </a:r>
          </a:p>
          <a:p>
            <a:pPr>
              <a:buClr>
                <a:schemeClr val="tx1">
                  <a:lumMod val="95000"/>
                  <a:lumOff val="5000"/>
                </a:schemeClr>
              </a:buClr>
              <a:buFont typeface="Wingdings" panose="05000000000000000000" pitchFamily="2" charset="2"/>
              <a:buChar char="Ø"/>
            </a:pPr>
            <a:r>
              <a:rPr lang="en-US" b="0" i="0" dirty="0">
                <a:solidFill>
                  <a:schemeClr val="tx1"/>
                </a:solidFill>
                <a:effectLst/>
                <a:latin typeface="Söhne"/>
              </a:rPr>
              <a:t>Use </a:t>
            </a:r>
            <a:r>
              <a:rPr lang="en-US" b="0" i="0" dirty="0" err="1">
                <a:solidFill>
                  <a:schemeClr val="tx1"/>
                </a:solidFill>
                <a:effectLst/>
                <a:latin typeface="Söhne"/>
              </a:rPr>
              <a:t>cvzone.HandTrackingModule</a:t>
            </a:r>
            <a:r>
              <a:rPr lang="en-US" b="0" i="0" dirty="0">
                <a:solidFill>
                  <a:schemeClr val="tx1"/>
                </a:solidFill>
                <a:effectLst/>
                <a:latin typeface="Söhne"/>
              </a:rPr>
              <a:t> to detect the hand in each frame.</a:t>
            </a:r>
          </a:p>
          <a:p>
            <a:pPr>
              <a:buClr>
                <a:schemeClr val="tx1">
                  <a:lumMod val="95000"/>
                  <a:lumOff val="5000"/>
                </a:schemeClr>
              </a:buClr>
              <a:buFont typeface="Wingdings" panose="05000000000000000000" pitchFamily="2" charset="2"/>
              <a:buChar char="Ø"/>
            </a:pPr>
            <a:r>
              <a:rPr lang="en-US" b="0" i="0" dirty="0">
                <a:solidFill>
                  <a:schemeClr val="tx1"/>
                </a:solidFill>
                <a:effectLst/>
                <a:latin typeface="Söhne"/>
              </a:rPr>
              <a:t>Extract </a:t>
            </a:r>
            <a:r>
              <a:rPr lang="en-US" b="0" i="0" dirty="0" err="1">
                <a:solidFill>
                  <a:schemeClr val="tx1"/>
                </a:solidFill>
                <a:effectLst/>
                <a:latin typeface="Söhne"/>
              </a:rPr>
              <a:t>keypoints</a:t>
            </a:r>
            <a:r>
              <a:rPr lang="en-US" b="0" i="0" dirty="0">
                <a:solidFill>
                  <a:schemeClr val="tx1"/>
                </a:solidFill>
                <a:effectLst/>
                <a:latin typeface="Söhne"/>
              </a:rPr>
              <a:t> from the detected hand.</a:t>
            </a:r>
          </a:p>
          <a:p>
            <a:pPr>
              <a:buClr>
                <a:schemeClr val="tx1">
                  <a:lumMod val="95000"/>
                  <a:lumOff val="5000"/>
                </a:schemeClr>
              </a:buClr>
              <a:buFont typeface="Wingdings" panose="05000000000000000000" pitchFamily="2" charset="2"/>
              <a:buChar char="Ø"/>
            </a:pPr>
            <a:r>
              <a:rPr lang="en-US" b="0" i="0" dirty="0">
                <a:solidFill>
                  <a:schemeClr val="tx1"/>
                </a:solidFill>
                <a:effectLst/>
                <a:latin typeface="Söhne"/>
              </a:rPr>
              <a:t>Resize the image to fit within a square frame for better training data.</a:t>
            </a:r>
          </a:p>
          <a:p>
            <a:pPr>
              <a:buClr>
                <a:schemeClr val="tx1">
                  <a:lumMod val="95000"/>
                  <a:lumOff val="5000"/>
                </a:schemeClr>
              </a:buClr>
              <a:buFont typeface="Wingdings" panose="05000000000000000000" pitchFamily="2" charset="2"/>
              <a:buChar char="Ø"/>
            </a:pPr>
            <a:r>
              <a:rPr lang="en-US" dirty="0">
                <a:solidFill>
                  <a:schemeClr val="tx1"/>
                </a:solidFill>
                <a:latin typeface="Söhne"/>
              </a:rPr>
              <a:t>Saving the Sample data.</a:t>
            </a:r>
            <a:endParaRPr lang="en-US" b="0" i="0" dirty="0">
              <a:solidFill>
                <a:schemeClr val="tx1"/>
              </a:solidFill>
              <a:effectLst/>
              <a:latin typeface="Söhne"/>
            </a:endParaRPr>
          </a:p>
          <a:p>
            <a:endParaRPr lang="en-IN" dirty="0"/>
          </a:p>
        </p:txBody>
      </p:sp>
    </p:spTree>
    <p:extLst>
      <p:ext uri="{BB962C8B-B14F-4D97-AF65-F5344CB8AC3E}">
        <p14:creationId xmlns:p14="http://schemas.microsoft.com/office/powerpoint/2010/main" val="4174647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16591-5108-E200-AA75-AA9A589DDA39}"/>
              </a:ext>
            </a:extLst>
          </p:cNvPr>
          <p:cNvSpPr>
            <a:spLocks noGrp="1"/>
          </p:cNvSpPr>
          <p:nvPr>
            <p:ph type="title"/>
          </p:nvPr>
        </p:nvSpPr>
        <p:spPr>
          <a:xfrm>
            <a:off x="989400" y="395289"/>
            <a:ext cx="10213200" cy="533179"/>
          </a:xfrm>
        </p:spPr>
        <p:txBody>
          <a:bodyPr>
            <a:normAutofit fontScale="90000"/>
          </a:bodyPr>
          <a:lstStyle/>
          <a:p>
            <a:r>
              <a:rPr lang="en-US" dirty="0"/>
              <a:t>Data Sample</a:t>
            </a:r>
            <a:endParaRPr lang="en-IN" dirty="0"/>
          </a:p>
        </p:txBody>
      </p:sp>
      <p:pic>
        <p:nvPicPr>
          <p:cNvPr id="5" name="Content Placeholder 4">
            <a:extLst>
              <a:ext uri="{FF2B5EF4-FFF2-40B4-BE49-F238E27FC236}">
                <a16:creationId xmlns:a16="http://schemas.microsoft.com/office/drawing/2014/main" id="{A3C85FBB-9E0E-61BD-5444-6F21E43DD4CA}"/>
              </a:ext>
            </a:extLst>
          </p:cNvPr>
          <p:cNvPicPr>
            <a:picLocks noGrp="1" noChangeAspect="1"/>
          </p:cNvPicPr>
          <p:nvPr>
            <p:ph idx="1"/>
          </p:nvPr>
        </p:nvPicPr>
        <p:blipFill>
          <a:blip r:embed="rId2"/>
          <a:stretch>
            <a:fillRect/>
          </a:stretch>
        </p:blipFill>
        <p:spPr>
          <a:xfrm>
            <a:off x="584469" y="928468"/>
            <a:ext cx="2538559" cy="4474948"/>
          </a:xfrm>
        </p:spPr>
      </p:pic>
      <p:pic>
        <p:nvPicPr>
          <p:cNvPr id="7" name="Picture 6">
            <a:extLst>
              <a:ext uri="{FF2B5EF4-FFF2-40B4-BE49-F238E27FC236}">
                <a16:creationId xmlns:a16="http://schemas.microsoft.com/office/drawing/2014/main" id="{E3C34D5F-B177-C971-3C8F-26050F5F2786}"/>
              </a:ext>
            </a:extLst>
          </p:cNvPr>
          <p:cNvPicPr>
            <a:picLocks noChangeAspect="1"/>
          </p:cNvPicPr>
          <p:nvPr/>
        </p:nvPicPr>
        <p:blipFill>
          <a:blip r:embed="rId3"/>
          <a:stretch>
            <a:fillRect/>
          </a:stretch>
        </p:blipFill>
        <p:spPr>
          <a:xfrm>
            <a:off x="4794263" y="1049102"/>
            <a:ext cx="1976607" cy="4233679"/>
          </a:xfrm>
          <a:prstGeom prst="rect">
            <a:avLst/>
          </a:prstGeom>
        </p:spPr>
      </p:pic>
      <p:pic>
        <p:nvPicPr>
          <p:cNvPr id="9" name="Picture 8">
            <a:extLst>
              <a:ext uri="{FF2B5EF4-FFF2-40B4-BE49-F238E27FC236}">
                <a16:creationId xmlns:a16="http://schemas.microsoft.com/office/drawing/2014/main" id="{6B6E4ABE-F4F8-8723-320B-F7D9CF33843E}"/>
              </a:ext>
            </a:extLst>
          </p:cNvPr>
          <p:cNvPicPr>
            <a:picLocks noChangeAspect="1"/>
          </p:cNvPicPr>
          <p:nvPr/>
        </p:nvPicPr>
        <p:blipFill>
          <a:blip r:embed="rId4"/>
          <a:stretch>
            <a:fillRect/>
          </a:stretch>
        </p:blipFill>
        <p:spPr>
          <a:xfrm>
            <a:off x="8147172" y="940989"/>
            <a:ext cx="3840187" cy="4221158"/>
          </a:xfrm>
          <a:prstGeom prst="rect">
            <a:avLst/>
          </a:prstGeom>
        </p:spPr>
      </p:pic>
    </p:spTree>
    <p:extLst>
      <p:ext uri="{BB962C8B-B14F-4D97-AF65-F5344CB8AC3E}">
        <p14:creationId xmlns:p14="http://schemas.microsoft.com/office/powerpoint/2010/main" val="3107808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239A-E1F9-4418-9AFD-D68D20BE0183}"/>
              </a:ext>
            </a:extLst>
          </p:cNvPr>
          <p:cNvSpPr>
            <a:spLocks noGrp="1"/>
          </p:cNvSpPr>
          <p:nvPr>
            <p:ph type="title"/>
          </p:nvPr>
        </p:nvSpPr>
        <p:spPr>
          <a:xfrm>
            <a:off x="989400" y="395289"/>
            <a:ext cx="10213200" cy="736595"/>
          </a:xfrm>
        </p:spPr>
        <p:txBody>
          <a:bodyPr/>
          <a:lstStyle/>
          <a:p>
            <a:r>
              <a:rPr lang="en-US" dirty="0"/>
              <a:t>Model Selection and Training</a:t>
            </a:r>
            <a:endParaRPr lang="en-IN" dirty="0"/>
          </a:p>
        </p:txBody>
      </p:sp>
      <p:sp>
        <p:nvSpPr>
          <p:cNvPr id="3" name="Content Placeholder 2">
            <a:extLst>
              <a:ext uri="{FF2B5EF4-FFF2-40B4-BE49-F238E27FC236}">
                <a16:creationId xmlns:a16="http://schemas.microsoft.com/office/drawing/2014/main" id="{7F49E4DB-75E5-4ECD-C174-E77ABFC22B77}"/>
              </a:ext>
            </a:extLst>
          </p:cNvPr>
          <p:cNvSpPr>
            <a:spLocks noGrp="1"/>
          </p:cNvSpPr>
          <p:nvPr>
            <p:ph idx="1"/>
          </p:nvPr>
        </p:nvSpPr>
        <p:spPr>
          <a:xfrm>
            <a:off x="989400" y="1131885"/>
            <a:ext cx="10213200" cy="4594232"/>
          </a:xfrm>
        </p:spPr>
        <p:txBody>
          <a:bodyPr>
            <a:normAutofit fontScale="77500" lnSpcReduction="20000"/>
          </a:bodyPr>
          <a:lstStyle/>
          <a:p>
            <a:pPr algn="l">
              <a:buFont typeface="Wingdings" panose="05000000000000000000" pitchFamily="2" charset="2"/>
              <a:buChar char="v"/>
            </a:pPr>
            <a:r>
              <a:rPr lang="en-US" b="1" i="0" dirty="0">
                <a:solidFill>
                  <a:schemeClr val="tx1"/>
                </a:solidFill>
                <a:effectLst/>
                <a:latin typeface="Söhne"/>
              </a:rPr>
              <a:t>Platform Used: Teachable Machines</a:t>
            </a:r>
            <a:endParaRPr lang="en-US" b="0" i="0" dirty="0">
              <a:solidFill>
                <a:schemeClr val="tx1"/>
              </a:solidFill>
              <a:effectLst/>
              <a:latin typeface="Söhne"/>
            </a:endParaRPr>
          </a:p>
          <a:p>
            <a:pPr marL="800100" lvl="1" indent="-342900" algn="l">
              <a:buFont typeface="Wingdings" panose="05000000000000000000" pitchFamily="2" charset="2"/>
              <a:buChar char="Ø"/>
            </a:pPr>
            <a:r>
              <a:rPr lang="en-US" b="0" i="0" dirty="0">
                <a:solidFill>
                  <a:schemeClr val="tx1"/>
                </a:solidFill>
                <a:effectLst/>
                <a:latin typeface="Söhne"/>
              </a:rPr>
              <a:t>Teachable Machines is a web-based tool developed by Google that allows users to easily train machine learning models in the browser.</a:t>
            </a:r>
          </a:p>
          <a:p>
            <a:pPr marL="800100" lvl="1" indent="-342900" algn="l">
              <a:buFont typeface="Wingdings" panose="05000000000000000000" pitchFamily="2" charset="2"/>
              <a:buChar char="Ø"/>
            </a:pPr>
            <a:r>
              <a:rPr lang="en-US" b="0" i="0" dirty="0">
                <a:solidFill>
                  <a:schemeClr val="tx1"/>
                </a:solidFill>
                <a:effectLst/>
                <a:latin typeface="Söhne"/>
              </a:rPr>
              <a:t>It provides a user-friendly interface for training models using a webcam and collecting data for various tasks, such as image classification and gesture recognition.</a:t>
            </a:r>
          </a:p>
          <a:p>
            <a:pPr marL="800100" lvl="1" indent="-342900" algn="l">
              <a:buFont typeface="Wingdings" panose="05000000000000000000" pitchFamily="2" charset="2"/>
              <a:buChar char="Ø"/>
            </a:pPr>
            <a:r>
              <a:rPr lang="en-US" b="0" i="0" dirty="0">
                <a:solidFill>
                  <a:schemeClr val="tx1"/>
                </a:solidFill>
                <a:effectLst/>
                <a:latin typeface="Söhne"/>
              </a:rPr>
              <a:t>Platform uses CNN to train the model.</a:t>
            </a:r>
          </a:p>
          <a:p>
            <a:pPr algn="l">
              <a:buFont typeface="Wingdings" panose="05000000000000000000" pitchFamily="2" charset="2"/>
              <a:buChar char="v"/>
            </a:pPr>
            <a:r>
              <a:rPr lang="en-US" b="1" i="0" dirty="0">
                <a:solidFill>
                  <a:schemeClr val="tx1"/>
                </a:solidFill>
                <a:effectLst/>
                <a:latin typeface="Söhne"/>
              </a:rPr>
              <a:t>Model Training Parameters:</a:t>
            </a:r>
            <a:endParaRPr lang="en-US" b="0" i="0" dirty="0">
              <a:solidFill>
                <a:schemeClr val="tx1"/>
              </a:solidFill>
              <a:effectLst/>
              <a:latin typeface="Söhne"/>
            </a:endParaRPr>
          </a:p>
          <a:p>
            <a:pPr marL="800100" lvl="1" indent="-342900" algn="l">
              <a:buFont typeface="Wingdings" panose="05000000000000000000" pitchFamily="2" charset="2"/>
              <a:buChar char="Ø"/>
            </a:pPr>
            <a:r>
              <a:rPr lang="en-US" b="1" i="0" dirty="0">
                <a:solidFill>
                  <a:schemeClr val="tx1"/>
                </a:solidFill>
                <a:effectLst/>
                <a:latin typeface="Söhne"/>
              </a:rPr>
              <a:t>Epochs:</a:t>
            </a:r>
            <a:r>
              <a:rPr lang="en-US" b="0" i="0" dirty="0">
                <a:solidFill>
                  <a:schemeClr val="tx1"/>
                </a:solidFill>
                <a:effectLst/>
                <a:latin typeface="Söhne"/>
              </a:rPr>
              <a:t> Refers to the number of times the entire dataset is passed forward and backward through the neural network during training. Epochs = 150</a:t>
            </a:r>
          </a:p>
          <a:p>
            <a:pPr marL="800100" lvl="1" indent="-342900" algn="l">
              <a:buFont typeface="Wingdings" panose="05000000000000000000" pitchFamily="2" charset="2"/>
              <a:buChar char="Ø"/>
            </a:pPr>
            <a:r>
              <a:rPr lang="en-US" b="1" i="0" dirty="0">
                <a:solidFill>
                  <a:schemeClr val="tx1"/>
                </a:solidFill>
                <a:effectLst/>
                <a:latin typeface="Söhne"/>
              </a:rPr>
              <a:t>Batch Size:</a:t>
            </a:r>
            <a:r>
              <a:rPr lang="en-US" b="0" i="0" dirty="0">
                <a:solidFill>
                  <a:schemeClr val="tx1"/>
                </a:solidFill>
                <a:effectLst/>
                <a:latin typeface="Söhne"/>
              </a:rPr>
              <a:t> Specifies the number of training examples utilized in one iteration. Batch size = 16</a:t>
            </a:r>
          </a:p>
          <a:p>
            <a:pPr marL="800100" lvl="1" indent="-342900" algn="l">
              <a:buFont typeface="Wingdings" panose="05000000000000000000" pitchFamily="2" charset="2"/>
              <a:buChar char="Ø"/>
            </a:pPr>
            <a:r>
              <a:rPr lang="en-US" b="1" i="0" dirty="0">
                <a:solidFill>
                  <a:schemeClr val="tx1"/>
                </a:solidFill>
                <a:effectLst/>
                <a:latin typeface="Söhne"/>
              </a:rPr>
              <a:t>Learning Rate:</a:t>
            </a:r>
            <a:r>
              <a:rPr lang="en-US" b="0" i="0" dirty="0">
                <a:solidFill>
                  <a:schemeClr val="tx1"/>
                </a:solidFill>
                <a:effectLst/>
                <a:latin typeface="Söhne"/>
              </a:rPr>
              <a:t> Determines the size of the step taken during the optimization process to update the weights of the neural network. Learning Rate = 0.001</a:t>
            </a:r>
          </a:p>
          <a:p>
            <a:pPr marL="742950" lvl="1" indent="-285750" algn="l">
              <a:buFont typeface="+mj-lt"/>
              <a:buAutoNum type="arabicPeriod"/>
            </a:pPr>
            <a:endParaRPr lang="en-US" b="0" i="0" dirty="0">
              <a:solidFill>
                <a:schemeClr val="tx1"/>
              </a:solidFill>
              <a:effectLst/>
              <a:latin typeface="Söhne"/>
            </a:endParaRPr>
          </a:p>
          <a:p>
            <a:endParaRPr lang="en-IN" dirty="0"/>
          </a:p>
        </p:txBody>
      </p:sp>
      <p:sp>
        <p:nvSpPr>
          <p:cNvPr id="5" name="TextBox 4">
            <a:extLst>
              <a:ext uri="{FF2B5EF4-FFF2-40B4-BE49-F238E27FC236}">
                <a16:creationId xmlns:a16="http://schemas.microsoft.com/office/drawing/2014/main" id="{192BDF52-5949-D4AB-3095-44AC358CFE3A}"/>
              </a:ext>
            </a:extLst>
          </p:cNvPr>
          <p:cNvSpPr txBox="1"/>
          <p:nvPr/>
        </p:nvSpPr>
        <p:spPr>
          <a:xfrm>
            <a:off x="2810021" y="6278045"/>
            <a:ext cx="6098344" cy="369332"/>
          </a:xfrm>
          <a:prstGeom prst="rect">
            <a:avLst/>
          </a:prstGeom>
          <a:noFill/>
        </p:spPr>
        <p:txBody>
          <a:bodyPr wrap="square">
            <a:spAutoFit/>
          </a:bodyPr>
          <a:lstStyle/>
          <a:p>
            <a:r>
              <a:rPr lang="en-IN" dirty="0"/>
              <a:t>https://teachablemachine.withgoogle.com/</a:t>
            </a:r>
          </a:p>
        </p:txBody>
      </p:sp>
    </p:spTree>
    <p:extLst>
      <p:ext uri="{BB962C8B-B14F-4D97-AF65-F5344CB8AC3E}">
        <p14:creationId xmlns:p14="http://schemas.microsoft.com/office/powerpoint/2010/main" val="2143650769"/>
      </p:ext>
    </p:extLst>
  </p:cSld>
  <p:clrMapOvr>
    <a:masterClrMapping/>
  </p:clrMapOvr>
</p:sld>
</file>

<file path=ppt/theme/theme1.xml><?xml version="1.0" encoding="utf-8"?>
<a:theme xmlns:a="http://schemas.openxmlformats.org/drawingml/2006/main" name="FrostyVTI">
  <a:themeElements>
    <a:clrScheme name="AnalogousFromLightSeedRightStep">
      <a:dk1>
        <a:srgbClr val="000000"/>
      </a:dk1>
      <a:lt1>
        <a:srgbClr val="FFFFFF"/>
      </a:lt1>
      <a:dk2>
        <a:srgbClr val="323820"/>
      </a:dk2>
      <a:lt2>
        <a:srgbClr val="E2E6E8"/>
      </a:lt2>
      <a:accent1>
        <a:srgbClr val="BD9A84"/>
      </a:accent1>
      <a:accent2>
        <a:srgbClr val="ABA175"/>
      </a:accent2>
      <a:accent3>
        <a:srgbClr val="9CA57D"/>
      </a:accent3>
      <a:accent4>
        <a:srgbClr val="88AC75"/>
      </a:accent4>
      <a:accent5>
        <a:srgbClr val="81AC84"/>
      </a:accent5>
      <a:accent6>
        <a:srgbClr val="77AE91"/>
      </a:accent6>
      <a:hlink>
        <a:srgbClr val="5987A4"/>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otalTime>92</TotalTime>
  <Words>790</Words>
  <Application>Microsoft Office PowerPoint</Application>
  <PresentationFormat>Widescreen</PresentationFormat>
  <Paragraphs>72</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Next LT Pro</vt:lpstr>
      <vt:lpstr>Goudy Old Style</vt:lpstr>
      <vt:lpstr>Söhne</vt:lpstr>
      <vt:lpstr>Söhne Mono</vt:lpstr>
      <vt:lpstr>Wingdings</vt:lpstr>
      <vt:lpstr>FrostyVTI</vt:lpstr>
      <vt:lpstr>Pattern Recognition: Project  Sign Language Prediction using Gesture Recognition</vt:lpstr>
      <vt:lpstr>Introduction</vt:lpstr>
      <vt:lpstr>Problem Statement:</vt:lpstr>
      <vt:lpstr>PowerPoint Presentation</vt:lpstr>
      <vt:lpstr>Methodology</vt:lpstr>
      <vt:lpstr>Python Modules</vt:lpstr>
      <vt:lpstr>Data Collection and Processing</vt:lpstr>
      <vt:lpstr>Data Sample</vt:lpstr>
      <vt:lpstr>Model Selection and Training</vt:lpstr>
      <vt:lpstr>PowerPoint Presentation</vt:lpstr>
      <vt:lpstr>Teachable Machine</vt:lpstr>
      <vt:lpstr>Testing Result </vt:lpstr>
      <vt:lpstr>Real time detection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Recognition: Project  Sign Language Prediction using Gesture Recognition</dc:title>
  <dc:creator>Swasthik Muloor, Swasthik</dc:creator>
  <cp:lastModifiedBy>Swasthik Muloor, Swasthik</cp:lastModifiedBy>
  <cp:revision>1</cp:revision>
  <dcterms:created xsi:type="dcterms:W3CDTF">2024-04-17T14:33:11Z</dcterms:created>
  <dcterms:modified xsi:type="dcterms:W3CDTF">2024-04-17T16:05:52Z</dcterms:modified>
</cp:coreProperties>
</file>